
<file path=[Content_Types].xml><?xml version="1.0" encoding="utf-8"?>
<Types xmlns="http://schemas.openxmlformats.org/package/2006/content-types">
  <Default Extension="gif" ContentType="image/gi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6.xml" ContentType="application/vnd.openxmlformats-officedocument.presentationml.notesSlid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bookmarkIdSeed="3">
  <p:sldMasterIdLst>
    <p:sldMasterId id="2147483649" r:id="rId1"/>
  </p:sldMasterIdLst>
  <p:notesMasterIdLst>
    <p:notesMasterId r:id="rId18"/>
  </p:notesMasterIdLst>
  <p:handoutMasterIdLst>
    <p:handoutMasterId r:id="rId19"/>
  </p:handoutMasterIdLst>
  <p:sldIdLst>
    <p:sldId id="1040" r:id="rId2"/>
    <p:sldId id="1057" r:id="rId3"/>
    <p:sldId id="1064" r:id="rId4"/>
    <p:sldId id="1065" r:id="rId5"/>
    <p:sldId id="1066" r:id="rId6"/>
    <p:sldId id="1058" r:id="rId7"/>
    <p:sldId id="1063" r:id="rId8"/>
    <p:sldId id="1061" r:id="rId9"/>
    <p:sldId id="1062" r:id="rId10"/>
    <p:sldId id="269" r:id="rId11"/>
    <p:sldId id="271" r:id="rId12"/>
    <p:sldId id="1055" r:id="rId13"/>
    <p:sldId id="320" r:id="rId14"/>
    <p:sldId id="270" r:id="rId15"/>
    <p:sldId id="1060" r:id="rId16"/>
    <p:sldId id="1059" r:id="rId17"/>
  </p:sldIdLst>
  <p:sldSz cx="9144000" cy="6858000" type="screen4x3"/>
  <p:notesSz cx="9028113" cy="7077075"/>
  <p:defaultTextStyle>
    <a:defPPr>
      <a:defRPr lang="en-US"/>
    </a:defPPr>
    <a:lvl1pPr algn="l" rtl="0" eaLnBrk="0" fontAlgn="base" hangingPunct="0">
      <a:spcBef>
        <a:spcPct val="0"/>
      </a:spcBef>
      <a:spcAft>
        <a:spcPct val="0"/>
      </a:spcAft>
      <a:defRPr sz="2200" i="1" kern="1200">
        <a:solidFill>
          <a:schemeClr val="tx1"/>
        </a:solidFill>
        <a:latin typeface="Arial" panose="020B0604020202020204" pitchFamily="34" charset="0"/>
        <a:ea typeface="ＭＳ Ｐゴシック" panose="020B0600070205080204" pitchFamily="34" charset="-128"/>
        <a:cs typeface="+mn-cs"/>
      </a:defRPr>
    </a:lvl1pPr>
    <a:lvl2pPr marL="457200" algn="l" rtl="0" eaLnBrk="0" fontAlgn="base" hangingPunct="0">
      <a:spcBef>
        <a:spcPct val="0"/>
      </a:spcBef>
      <a:spcAft>
        <a:spcPct val="0"/>
      </a:spcAft>
      <a:defRPr sz="2200" i="1" kern="1200">
        <a:solidFill>
          <a:schemeClr val="tx1"/>
        </a:solidFill>
        <a:latin typeface="Arial" panose="020B0604020202020204" pitchFamily="34" charset="0"/>
        <a:ea typeface="ＭＳ Ｐゴシック" panose="020B0600070205080204" pitchFamily="34" charset="-128"/>
        <a:cs typeface="+mn-cs"/>
      </a:defRPr>
    </a:lvl2pPr>
    <a:lvl3pPr marL="914400" algn="l" rtl="0" eaLnBrk="0" fontAlgn="base" hangingPunct="0">
      <a:spcBef>
        <a:spcPct val="0"/>
      </a:spcBef>
      <a:spcAft>
        <a:spcPct val="0"/>
      </a:spcAft>
      <a:defRPr sz="2200" i="1" kern="1200">
        <a:solidFill>
          <a:schemeClr val="tx1"/>
        </a:solidFill>
        <a:latin typeface="Arial" panose="020B0604020202020204" pitchFamily="34" charset="0"/>
        <a:ea typeface="ＭＳ Ｐゴシック" panose="020B0600070205080204" pitchFamily="34" charset="-128"/>
        <a:cs typeface="+mn-cs"/>
      </a:defRPr>
    </a:lvl3pPr>
    <a:lvl4pPr marL="1371600" algn="l" rtl="0" eaLnBrk="0" fontAlgn="base" hangingPunct="0">
      <a:spcBef>
        <a:spcPct val="0"/>
      </a:spcBef>
      <a:spcAft>
        <a:spcPct val="0"/>
      </a:spcAft>
      <a:defRPr sz="2200" i="1" kern="1200">
        <a:solidFill>
          <a:schemeClr val="tx1"/>
        </a:solidFill>
        <a:latin typeface="Arial" panose="020B0604020202020204" pitchFamily="34" charset="0"/>
        <a:ea typeface="ＭＳ Ｐゴシック" panose="020B0600070205080204" pitchFamily="34" charset="-128"/>
        <a:cs typeface="+mn-cs"/>
      </a:defRPr>
    </a:lvl4pPr>
    <a:lvl5pPr marL="1828800" algn="l" rtl="0" eaLnBrk="0" fontAlgn="base" hangingPunct="0">
      <a:spcBef>
        <a:spcPct val="0"/>
      </a:spcBef>
      <a:spcAft>
        <a:spcPct val="0"/>
      </a:spcAft>
      <a:defRPr sz="2200" i="1" kern="1200">
        <a:solidFill>
          <a:schemeClr val="tx1"/>
        </a:solidFill>
        <a:latin typeface="Arial" panose="020B0604020202020204" pitchFamily="34" charset="0"/>
        <a:ea typeface="ＭＳ Ｐゴシック" panose="020B0600070205080204" pitchFamily="34" charset="-128"/>
        <a:cs typeface="+mn-cs"/>
      </a:defRPr>
    </a:lvl5pPr>
    <a:lvl6pPr marL="2286000" algn="l" defTabSz="914400" rtl="0" eaLnBrk="1" latinLnBrk="0" hangingPunct="1">
      <a:defRPr sz="2200" i="1" kern="1200">
        <a:solidFill>
          <a:schemeClr val="tx1"/>
        </a:solidFill>
        <a:latin typeface="Arial" panose="020B0604020202020204" pitchFamily="34" charset="0"/>
        <a:ea typeface="ＭＳ Ｐゴシック" panose="020B0600070205080204" pitchFamily="34" charset="-128"/>
        <a:cs typeface="+mn-cs"/>
      </a:defRPr>
    </a:lvl6pPr>
    <a:lvl7pPr marL="2743200" algn="l" defTabSz="914400" rtl="0" eaLnBrk="1" latinLnBrk="0" hangingPunct="1">
      <a:defRPr sz="2200" i="1" kern="1200">
        <a:solidFill>
          <a:schemeClr val="tx1"/>
        </a:solidFill>
        <a:latin typeface="Arial" panose="020B0604020202020204" pitchFamily="34" charset="0"/>
        <a:ea typeface="ＭＳ Ｐゴシック" panose="020B0600070205080204" pitchFamily="34" charset="-128"/>
        <a:cs typeface="+mn-cs"/>
      </a:defRPr>
    </a:lvl7pPr>
    <a:lvl8pPr marL="3200400" algn="l" defTabSz="914400" rtl="0" eaLnBrk="1" latinLnBrk="0" hangingPunct="1">
      <a:defRPr sz="2200" i="1" kern="1200">
        <a:solidFill>
          <a:schemeClr val="tx1"/>
        </a:solidFill>
        <a:latin typeface="Arial" panose="020B0604020202020204" pitchFamily="34" charset="0"/>
        <a:ea typeface="ＭＳ Ｐゴシック" panose="020B0600070205080204" pitchFamily="34" charset="-128"/>
        <a:cs typeface="+mn-cs"/>
      </a:defRPr>
    </a:lvl8pPr>
    <a:lvl9pPr marL="3657600" algn="l" defTabSz="914400" rtl="0" eaLnBrk="1" latinLnBrk="0" hangingPunct="1">
      <a:defRPr sz="2200" i="1" kern="1200">
        <a:solidFill>
          <a:schemeClr val="tx1"/>
        </a:solidFill>
        <a:latin typeface="Arial" panose="020B0604020202020204" pitchFamily="34" charset="0"/>
        <a:ea typeface="ＭＳ Ｐゴシック" panose="020B0600070205080204" pitchFamily="34" charset="-128"/>
        <a:cs typeface="+mn-cs"/>
      </a:defRPr>
    </a:lvl9pPr>
  </p:defaultTextStyle>
  <p:extLst>
    <p:ext uri="{521415D9-36F7-43E2-AB2F-B90AF26B5E84}">
      <p14:sectionLst xmlns:p14="http://schemas.microsoft.com/office/powerpoint/2010/main">
        <p14:section name="Default Section" id="{FC1FB749-7C96-B04E-9C86-8FD5366ED684}">
          <p14:sldIdLst>
            <p14:sldId id="1040"/>
            <p14:sldId id="1057"/>
            <p14:sldId id="1064"/>
            <p14:sldId id="1065"/>
            <p14:sldId id="1066"/>
            <p14:sldId id="1058"/>
            <p14:sldId id="1063"/>
            <p14:sldId id="1061"/>
            <p14:sldId id="1062"/>
            <p14:sldId id="269"/>
            <p14:sldId id="271"/>
            <p14:sldId id="1055"/>
            <p14:sldId id="320"/>
            <p14:sldId id="270"/>
            <p14:sldId id="1060"/>
            <p14:sldId id="1059"/>
          </p14:sldIdLst>
        </p14:section>
      </p14:sectionLst>
    </p:ext>
    <p:ext uri="{EFAFB233-063F-42B5-8137-9DF3F51BA10A}">
      <p15:sldGuideLst xmlns:p15="http://schemas.microsoft.com/office/powerpoint/2012/main">
        <p15:guide id="1" orient="horz" pos="2208">
          <p15:clr>
            <a:srgbClr val="A4A3A4"/>
          </p15:clr>
        </p15:guide>
        <p15:guide id="2" pos="2592">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Jose Almirall" initials="JA" lastIdx="16" clrIdx="0">
    <p:extLst>
      <p:ext uri="{19B8F6BF-5375-455C-9EA6-DF929625EA0E}">
        <p15:presenceInfo xmlns:p15="http://schemas.microsoft.com/office/powerpoint/2012/main" userId="S::almirall@fiu.edu::53eb0b68-976d-4034-9a4b-2829bee46cd2"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prnPr/>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FFFFFF"/>
    <a:srgbClr val="A4EDFF"/>
    <a:srgbClr val="66DFFF"/>
    <a:srgbClr val="999999"/>
    <a:srgbClr val="E6E6E6"/>
    <a:srgbClr val="002B61"/>
    <a:srgbClr val="CCA229"/>
    <a:srgbClr val="003467"/>
    <a:srgbClr val="002E6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306799F8-075E-4A3A-A7F6-7FBC6576F1A4}" styleName="Themed Style 2 - Accent 3">
    <a:tblBg>
      <a:fillRef idx="3">
        <a:schemeClr val="accent3"/>
      </a:fillRef>
      <a:effectRef idx="3">
        <a:schemeClr val="accent3"/>
      </a:effectRef>
    </a:tblBg>
    <a:wholeTbl>
      <a:tcTxStyle>
        <a:fontRef idx="minor">
          <a:scrgbClr r="0" g="0" b="0"/>
        </a:fontRef>
        <a:schemeClr val="lt1"/>
      </a:tcTxStyle>
      <a:tcStyle>
        <a:tcBdr>
          <a:left>
            <a:lnRef idx="1">
              <a:schemeClr val="accent3">
                <a:tint val="50000"/>
              </a:schemeClr>
            </a:lnRef>
          </a:left>
          <a:right>
            <a:lnRef idx="1">
              <a:schemeClr val="accent3">
                <a:tint val="50000"/>
              </a:schemeClr>
            </a:lnRef>
          </a:right>
          <a:top>
            <a:lnRef idx="1">
              <a:schemeClr val="accent3">
                <a:tint val="50000"/>
              </a:schemeClr>
            </a:lnRef>
          </a:top>
          <a:bottom>
            <a:lnRef idx="1">
              <a:schemeClr val="accent3">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C083E6E3-FA7D-4D7B-A595-EF9225AFEA82}" styleName="Light Style 1 - Accent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10A1B5D5-9B99-4C35-A422-299274C87663}" styleName="Medium Style 1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775DCB02-9BB8-47FD-8907-85C794F793BA}" styleName="Themed Style 1 - Accent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08FB837D-C827-4EFA-A057-4D05807E0F7C}" styleName="Themed Style 1 - Accent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 styleId="{D113A9D2-9D6B-4929-AA2D-F23B5EE8CBE7}" styleName="Themed Style 2 - Accent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18603FDC-E32A-4AB5-989C-0864C3EAD2B8}" styleName="Themed Style 2 - Accent 2">
    <a:tblBg>
      <a:fillRef idx="3">
        <a:schemeClr val="accent2"/>
      </a:fillRef>
      <a:effectRef idx="3">
        <a:schemeClr val="accent2"/>
      </a:effectRef>
    </a:tblBg>
    <a:wholeTbl>
      <a:tcTxStyle>
        <a:fontRef idx="minor">
          <a:scrgbClr r="0" g="0" b="0"/>
        </a:fontRef>
        <a:schemeClr val="lt1"/>
      </a:tcTxStyle>
      <a:tcStyle>
        <a:tcBdr>
          <a:left>
            <a:lnRef idx="1">
              <a:schemeClr val="accent2">
                <a:tint val="50000"/>
              </a:schemeClr>
            </a:lnRef>
          </a:left>
          <a:right>
            <a:lnRef idx="1">
              <a:schemeClr val="accent2">
                <a:tint val="50000"/>
              </a:schemeClr>
            </a:lnRef>
          </a:right>
          <a:top>
            <a:lnRef idx="1">
              <a:schemeClr val="accent2">
                <a:tint val="50000"/>
              </a:schemeClr>
            </a:lnRef>
          </a:top>
          <a:bottom>
            <a:lnRef idx="1">
              <a:schemeClr val="accent2">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0660B408-B3CF-4A94-85FC-2B1E0A45F4A2}" styleName="Dark Style 2 - Accent 1/Accent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 styleId="{46F890A9-2807-4EBB-B81D-B2AA78EC7F39}" styleName="Dark Style 2 - Accent 5/Accent 6">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5">
              <a:tint val="20000"/>
            </a:schemeClr>
          </a:solidFill>
        </a:fill>
      </a:tcStyle>
    </a:lastRow>
    <a:firstRow>
      <a:tcTxStyle b="on">
        <a:fontRef idx="minor">
          <a:scrgbClr r="0" g="0" b="0"/>
        </a:fontRef>
        <a:schemeClr val="lt1"/>
      </a:tcTxStyle>
      <a:tcStyle>
        <a:tcBdr/>
        <a:fill>
          <a:solidFill>
            <a:schemeClr val="accent6"/>
          </a:solidFill>
        </a:fill>
      </a:tcStyle>
    </a:firstRow>
  </a:tblStyle>
  <a:tblStyle styleId="{91EBBBCC-DAD2-459C-BE2E-F6DE35CF9A28}" styleName="Dark Style 2 - Accent 3/Accent 4">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3">
              <a:tint val="20000"/>
            </a:schemeClr>
          </a:solidFill>
        </a:fill>
      </a:tcStyle>
    </a:lastRow>
    <a:firstRow>
      <a:tcTxStyle b="on">
        <a:fontRef idx="minor">
          <a:scrgbClr r="0" g="0" b="0"/>
        </a:fontRef>
        <a:schemeClr val="lt1"/>
      </a:tcTxStyle>
      <a:tcStyle>
        <a:tcBdr/>
        <a:fill>
          <a:solidFill>
            <a:schemeClr val="accent4"/>
          </a:solidFill>
        </a:fill>
      </a:tcStyle>
    </a:firstRow>
  </a:tblStyle>
  <a:tblStyle styleId="{5202B0CA-FC54-4496-8BCA-5EF66A818D29}" styleName="Dark Style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dk1">
              <a:tint val="20000"/>
            </a:schemeClr>
          </a:solidFill>
        </a:fill>
      </a:tcStyle>
    </a:lastRow>
    <a:firstRow>
      <a:tcTxStyle b="on">
        <a:fontRef idx="minor">
          <a:scrgbClr r="0" g="0" b="0"/>
        </a:fontRef>
        <a:schemeClr val="lt1"/>
      </a:tcTxStyle>
      <a:tcStyle>
        <a:tcBdr/>
        <a:fill>
          <a:solidFill>
            <a:schemeClr val="dk1"/>
          </a:solidFill>
        </a:fill>
      </a:tcStyle>
    </a:firstRow>
  </a:tblStyle>
  <a:tblStyle styleId="{E8034E78-7F5D-4C2E-B375-FC64B27BC917}" styleName="Dark Style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left>
            <a:ln w="25400" cmpd="sng">
              <a:solidFill>
                <a:schemeClr val="lt1"/>
              </a:solidFill>
            </a:ln>
          </a:left>
        </a:tcBdr>
        <a:fill>
          <a:solidFill>
            <a:schemeClr val="dk1">
              <a:tint val="60000"/>
            </a:schemeClr>
          </a:solidFill>
        </a:fill>
      </a:tcStyle>
    </a:lastCol>
    <a:firstCol>
      <a:tcTxStyle b="on"/>
      <a:tcStyle>
        <a:tcBdr>
          <a:right>
            <a:ln w="25400" cmpd="sng">
              <a:solidFill>
                <a:schemeClr val="lt1"/>
              </a:solidFill>
            </a:ln>
          </a:right>
        </a:tcBdr>
        <a:fill>
          <a:solidFill>
            <a:schemeClr val="dk1">
              <a:tint val="60000"/>
            </a:schemeClr>
          </a:solidFill>
        </a:fill>
      </a:tcStyle>
    </a:firstCol>
    <a:lastRow>
      <a:tcTxStyle b="on"/>
      <a:tcStyle>
        <a:tcBdr>
          <a:top>
            <a:ln w="25400" cmpd="sng">
              <a:solidFill>
                <a:schemeClr val="lt1"/>
              </a:solidFill>
            </a:ln>
          </a:top>
        </a:tcBdr>
        <a:fill>
          <a:solidFill>
            <a:schemeClr val="dk1">
              <a:tint val="6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125E5076-3810-47DD-B79F-674D7AD40C01}" styleName="Dark Style 1 - Accent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1"/>
          </a:solidFill>
        </a:fill>
      </a:tcStyle>
    </a:wholeTbl>
    <a:band1H>
      <a:tcStyle>
        <a:tcBdr/>
        <a:fill>
          <a:solidFill>
            <a:schemeClr val="accent1">
              <a:shade val="60000"/>
            </a:schemeClr>
          </a:solidFill>
        </a:fill>
      </a:tcStyle>
    </a:band1H>
    <a:band1V>
      <a:tcStyle>
        <a:tcBdr/>
        <a:fill>
          <a:solidFill>
            <a:schemeClr val="accent1">
              <a:shade val="60000"/>
            </a:schemeClr>
          </a:solidFill>
        </a:fill>
      </a:tcStyle>
    </a:band1V>
    <a:lastCol>
      <a:tcTxStyle b="on"/>
      <a:tcStyle>
        <a:tcBdr>
          <a:left>
            <a:ln w="25400" cmpd="sng">
              <a:solidFill>
                <a:schemeClr val="lt1"/>
              </a:solidFill>
            </a:ln>
          </a:left>
        </a:tcBdr>
        <a:fill>
          <a:solidFill>
            <a:schemeClr val="accent1">
              <a:shade val="60000"/>
            </a:schemeClr>
          </a:solidFill>
        </a:fill>
      </a:tcStyle>
    </a:lastCol>
    <a:firstCol>
      <a:tcTxStyle b="on"/>
      <a:tcStyle>
        <a:tcBdr>
          <a:right>
            <a:ln w="25400" cmpd="sng">
              <a:solidFill>
                <a:schemeClr val="lt1"/>
              </a:solidFill>
            </a:ln>
          </a:right>
        </a:tcBdr>
        <a:fill>
          <a:solidFill>
            <a:schemeClr val="accent1">
              <a:shade val="60000"/>
            </a:schemeClr>
          </a:solidFill>
        </a:fill>
      </a:tcStyle>
    </a:firstCol>
    <a:lastRow>
      <a:tcTxStyle b="on"/>
      <a:tcStyle>
        <a:tcBdr>
          <a:top>
            <a:ln w="25400" cmpd="sng">
              <a:solidFill>
                <a:schemeClr val="lt1"/>
              </a:solidFill>
            </a:ln>
          </a:top>
        </a:tcBdr>
        <a:fill>
          <a:solidFill>
            <a:schemeClr val="accent1">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37CE84F3-28C3-443E-9E96-99CF82512B78}" styleName="Dark Style 1 - Accent 2">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2"/>
          </a:solidFill>
        </a:fill>
      </a:tcStyle>
    </a:wholeTbl>
    <a:band1H>
      <a:tcStyle>
        <a:tcBdr/>
        <a:fill>
          <a:solidFill>
            <a:schemeClr val="accent2">
              <a:shade val="60000"/>
            </a:schemeClr>
          </a:solidFill>
        </a:fill>
      </a:tcStyle>
    </a:band1H>
    <a:band1V>
      <a:tcStyle>
        <a:tcBdr/>
        <a:fill>
          <a:solidFill>
            <a:schemeClr val="accent2">
              <a:shade val="60000"/>
            </a:schemeClr>
          </a:solidFill>
        </a:fill>
      </a:tcStyle>
    </a:band1V>
    <a:lastCol>
      <a:tcTxStyle b="on"/>
      <a:tcStyle>
        <a:tcBdr>
          <a:left>
            <a:ln w="25400" cmpd="sng">
              <a:solidFill>
                <a:schemeClr val="lt1"/>
              </a:solidFill>
            </a:ln>
          </a:left>
        </a:tcBdr>
        <a:fill>
          <a:solidFill>
            <a:schemeClr val="accent2">
              <a:shade val="60000"/>
            </a:schemeClr>
          </a:solidFill>
        </a:fill>
      </a:tcStyle>
    </a:lastCol>
    <a:firstCol>
      <a:tcTxStyle b="on"/>
      <a:tcStyle>
        <a:tcBdr>
          <a:right>
            <a:ln w="25400" cmpd="sng">
              <a:solidFill>
                <a:schemeClr val="lt1"/>
              </a:solidFill>
            </a:ln>
          </a:right>
        </a:tcBdr>
        <a:fill>
          <a:solidFill>
            <a:schemeClr val="accent2">
              <a:shade val="60000"/>
            </a:schemeClr>
          </a:solidFill>
        </a:fill>
      </a:tcStyle>
    </a:firstCol>
    <a:lastRow>
      <a:tcTxStyle b="on"/>
      <a:tcStyle>
        <a:tcBdr>
          <a:top>
            <a:ln w="25400" cmpd="sng">
              <a:solidFill>
                <a:schemeClr val="lt1"/>
              </a:solidFill>
            </a:ln>
          </a:top>
        </a:tcBdr>
        <a:fill>
          <a:solidFill>
            <a:schemeClr val="accent2">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912C8C85-51F0-491E-9774-3900AFEF0FD7}" styleName="Light Style 2 - Accent 6">
    <a:wholeTbl>
      <a:tcTxStyle>
        <a:fontRef idx="minor">
          <a:scrgbClr r="0" g="0" b="0"/>
        </a:fontRef>
        <a:schemeClr val="tx1"/>
      </a:tcTxStyle>
      <a:tcStyle>
        <a:tcBdr>
          <a:left>
            <a:lnRef idx="1">
              <a:schemeClr val="accent6"/>
            </a:lnRef>
          </a:left>
          <a:right>
            <a:lnRef idx="1">
              <a:schemeClr val="accent6"/>
            </a:lnRef>
          </a:right>
          <a:top>
            <a:lnRef idx="1">
              <a:schemeClr val="accent6"/>
            </a:lnRef>
          </a:top>
          <a:bottom>
            <a:lnRef idx="1">
              <a:schemeClr val="accent6"/>
            </a:lnRef>
          </a:bottom>
          <a:insideH>
            <a:ln>
              <a:noFill/>
            </a:ln>
          </a:insideH>
          <a:insideV>
            <a:ln>
              <a:noFill/>
            </a:ln>
          </a:insideV>
        </a:tcBdr>
        <a:fill>
          <a:noFill/>
        </a:fill>
      </a:tcStyle>
    </a:wholeTbl>
    <a:band1H>
      <a:tcStyle>
        <a:tcBdr>
          <a:top>
            <a:lnRef idx="1">
              <a:schemeClr val="accent6"/>
            </a:lnRef>
          </a:top>
          <a:bottom>
            <a:lnRef idx="1">
              <a:schemeClr val="accent6"/>
            </a:lnRef>
          </a:bottom>
        </a:tcBdr>
      </a:tcStyle>
    </a:band1H>
    <a:band1V>
      <a:tcStyle>
        <a:tcBdr>
          <a:left>
            <a:lnRef idx="1">
              <a:schemeClr val="accent6"/>
            </a:lnRef>
          </a:left>
          <a:right>
            <a:lnRef idx="1">
              <a:schemeClr val="accent6"/>
            </a:lnRef>
          </a:right>
        </a:tcBdr>
      </a:tcStyle>
    </a:band1V>
    <a:band2V>
      <a:tcStyle>
        <a:tcBdr>
          <a:left>
            <a:lnRef idx="1">
              <a:schemeClr val="accent6"/>
            </a:lnRef>
          </a:left>
          <a:right>
            <a:lnRef idx="1">
              <a:schemeClr val="accent6"/>
            </a:lnRef>
          </a:right>
        </a:tcBdr>
      </a:tcStyle>
    </a:band2V>
    <a:lastCol>
      <a:tcTxStyle b="on"/>
      <a:tcStyle>
        <a:tcBdr/>
      </a:tcStyle>
    </a:lastCol>
    <a:firstCol>
      <a:tcTxStyle b="on"/>
      <a:tcStyle>
        <a:tcBdr/>
      </a:tcStyle>
    </a:firstCol>
    <a:lastRow>
      <a:tcTxStyle b="on"/>
      <a:tcStyle>
        <a:tcBdr>
          <a:top>
            <a:ln w="50800" cmpd="dbl">
              <a:solidFill>
                <a:schemeClr val="accent6"/>
              </a:solidFill>
            </a:ln>
          </a:top>
        </a:tcBdr>
      </a:tcStyle>
    </a:lastRow>
    <a:firstRow>
      <a:tcTxStyle b="on">
        <a:fontRef idx="minor">
          <a:scrgbClr r="0" g="0" b="0"/>
        </a:fontRef>
        <a:schemeClr val="bg1"/>
      </a:tcTxStyle>
      <a:tcStyle>
        <a:tcBdr/>
        <a:fillRef idx="1">
          <a:schemeClr val="accent6"/>
        </a:fillRef>
      </a:tcStyle>
    </a:firstRow>
  </a:tblStyle>
  <a:tblStyle styleId="{5A111915-BE36-4E01-A7E5-04B1672EAD32}" styleName="Light Style 2 - Accent 5">
    <a:wholeTbl>
      <a:tcTxStyle>
        <a:fontRef idx="minor">
          <a:scrgbClr r="0" g="0" b="0"/>
        </a:fontRef>
        <a:schemeClr val="tx1"/>
      </a:tcTxStyle>
      <a:tcStyle>
        <a:tcBdr>
          <a:left>
            <a:lnRef idx="1">
              <a:schemeClr val="accent5"/>
            </a:lnRef>
          </a:left>
          <a:right>
            <a:lnRef idx="1">
              <a:schemeClr val="accent5"/>
            </a:lnRef>
          </a:right>
          <a:top>
            <a:lnRef idx="1">
              <a:schemeClr val="accent5"/>
            </a:lnRef>
          </a:top>
          <a:bottom>
            <a:lnRef idx="1">
              <a:schemeClr val="accent5"/>
            </a:lnRef>
          </a:bottom>
          <a:insideH>
            <a:ln>
              <a:noFill/>
            </a:ln>
          </a:insideH>
          <a:insideV>
            <a:ln>
              <a:noFill/>
            </a:ln>
          </a:insideV>
        </a:tcBdr>
        <a:fill>
          <a:noFill/>
        </a:fill>
      </a:tcStyle>
    </a:wholeTbl>
    <a:band1H>
      <a:tcStyle>
        <a:tcBdr>
          <a:top>
            <a:lnRef idx="1">
              <a:schemeClr val="accent5"/>
            </a:lnRef>
          </a:top>
          <a:bottom>
            <a:lnRef idx="1">
              <a:schemeClr val="accent5"/>
            </a:lnRef>
          </a:bottom>
        </a:tcBdr>
      </a:tcStyle>
    </a:band1H>
    <a:band1V>
      <a:tcStyle>
        <a:tcBdr>
          <a:left>
            <a:lnRef idx="1">
              <a:schemeClr val="accent5"/>
            </a:lnRef>
          </a:left>
          <a:right>
            <a:lnRef idx="1">
              <a:schemeClr val="accent5"/>
            </a:lnRef>
          </a:right>
        </a:tcBdr>
      </a:tcStyle>
    </a:band1V>
    <a:band2V>
      <a:tcStyle>
        <a:tcBdr>
          <a:left>
            <a:lnRef idx="1">
              <a:schemeClr val="accent5"/>
            </a:lnRef>
          </a:left>
          <a:right>
            <a:lnRef idx="1">
              <a:schemeClr val="accent5"/>
            </a:lnRef>
          </a:right>
        </a:tcBdr>
      </a:tcStyle>
    </a:band2V>
    <a:lastCol>
      <a:tcTxStyle b="on"/>
      <a:tcStyle>
        <a:tcBdr/>
      </a:tcStyle>
    </a:lastCol>
    <a:firstCol>
      <a:tcTxStyle b="on"/>
      <a:tcStyle>
        <a:tcBdr/>
      </a:tcStyle>
    </a:firstCol>
    <a:lastRow>
      <a:tcTxStyle b="on"/>
      <a:tcStyle>
        <a:tcBdr>
          <a:top>
            <a:ln w="50800" cmpd="dbl">
              <a:solidFill>
                <a:schemeClr val="accent5"/>
              </a:solidFill>
            </a:ln>
          </a:top>
        </a:tcBdr>
      </a:tcStyle>
    </a:lastRow>
    <a:firstRow>
      <a:tcTxStyle b="on">
        <a:fontRef idx="minor">
          <a:scrgbClr r="0" g="0" b="0"/>
        </a:fontRef>
        <a:schemeClr val="bg1"/>
      </a:tcTxStyle>
      <a:tcStyle>
        <a:tcBdr/>
        <a:fillRef idx="1">
          <a:schemeClr val="accent5"/>
        </a:fillRef>
      </a:tcStyle>
    </a:firstRow>
  </a:tblStyle>
  <a:tblStyle styleId="{17292A2E-F333-43FB-9621-5CBBE7FDCDCB}" styleName="Light Style 2 - Accent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8FD4443E-F989-4FC4-A0C8-D5A2AF1F390B}" styleName="Dark Style 1 - Accent 5">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5"/>
          </a:solidFill>
        </a:fill>
      </a:tcStyle>
    </a:wholeTbl>
    <a:band1H>
      <a:tcStyle>
        <a:tcBdr/>
        <a:fill>
          <a:solidFill>
            <a:schemeClr val="accent5">
              <a:shade val="60000"/>
            </a:schemeClr>
          </a:solidFill>
        </a:fill>
      </a:tcStyle>
    </a:band1H>
    <a:band1V>
      <a:tcStyle>
        <a:tcBdr/>
        <a:fill>
          <a:solidFill>
            <a:schemeClr val="accent5">
              <a:shade val="60000"/>
            </a:schemeClr>
          </a:solidFill>
        </a:fill>
      </a:tcStyle>
    </a:band1V>
    <a:lastCol>
      <a:tcTxStyle b="on"/>
      <a:tcStyle>
        <a:tcBdr>
          <a:left>
            <a:ln w="25400" cmpd="sng">
              <a:solidFill>
                <a:schemeClr val="lt1"/>
              </a:solidFill>
            </a:ln>
          </a:left>
        </a:tcBdr>
        <a:fill>
          <a:solidFill>
            <a:schemeClr val="accent5">
              <a:shade val="60000"/>
            </a:schemeClr>
          </a:solidFill>
        </a:fill>
      </a:tcStyle>
    </a:lastCol>
    <a:firstCol>
      <a:tcTxStyle b="on"/>
      <a:tcStyle>
        <a:tcBdr>
          <a:right>
            <a:ln w="25400" cmpd="sng">
              <a:solidFill>
                <a:schemeClr val="lt1"/>
              </a:solidFill>
            </a:ln>
          </a:right>
        </a:tcBdr>
        <a:fill>
          <a:solidFill>
            <a:schemeClr val="accent5">
              <a:shade val="60000"/>
            </a:schemeClr>
          </a:solidFill>
        </a:fill>
      </a:tcStyle>
    </a:firstCol>
    <a:lastRow>
      <a:tcTxStyle b="on"/>
      <a:tcStyle>
        <a:tcBdr>
          <a:top>
            <a:ln w="25400" cmpd="sng">
              <a:solidFill>
                <a:schemeClr val="lt1"/>
              </a:solidFill>
            </a:ln>
          </a:top>
        </a:tcBdr>
        <a:fill>
          <a:solidFill>
            <a:schemeClr val="accent5">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AF606853-7671-496A-8E4F-DF71F8EC918B}" styleName="Dark Style 1 - Accent 6">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6"/>
          </a:solidFill>
        </a:fill>
      </a:tcStyle>
    </a:wholeTbl>
    <a:band1H>
      <a:tcStyle>
        <a:tcBdr/>
        <a:fill>
          <a:solidFill>
            <a:schemeClr val="accent6">
              <a:shade val="60000"/>
            </a:schemeClr>
          </a:solidFill>
        </a:fill>
      </a:tcStyle>
    </a:band1H>
    <a:band1V>
      <a:tcStyle>
        <a:tcBdr/>
        <a:fill>
          <a:solidFill>
            <a:schemeClr val="accent6">
              <a:shade val="60000"/>
            </a:schemeClr>
          </a:solidFill>
        </a:fill>
      </a:tcStyle>
    </a:band1V>
    <a:lastCol>
      <a:tcTxStyle b="on"/>
      <a:tcStyle>
        <a:tcBdr>
          <a:left>
            <a:ln w="25400" cmpd="sng">
              <a:solidFill>
                <a:schemeClr val="lt1"/>
              </a:solidFill>
            </a:ln>
          </a:left>
        </a:tcBdr>
        <a:fill>
          <a:solidFill>
            <a:schemeClr val="accent6">
              <a:shade val="60000"/>
            </a:schemeClr>
          </a:solidFill>
        </a:fill>
      </a:tcStyle>
    </a:lastCol>
    <a:firstCol>
      <a:tcTxStyle b="on"/>
      <a:tcStyle>
        <a:tcBdr>
          <a:right>
            <a:ln w="25400" cmpd="sng">
              <a:solidFill>
                <a:schemeClr val="lt1"/>
              </a:solidFill>
            </a:ln>
          </a:right>
        </a:tcBdr>
        <a:fill>
          <a:solidFill>
            <a:schemeClr val="accent6">
              <a:shade val="60000"/>
            </a:schemeClr>
          </a:solidFill>
        </a:fill>
      </a:tcStyle>
    </a:firstCol>
    <a:lastRow>
      <a:tcTxStyle b="on"/>
      <a:tcStyle>
        <a:tcBdr>
          <a:top>
            <a:ln w="25400" cmpd="sng">
              <a:solidFill>
                <a:schemeClr val="lt1"/>
              </a:solidFill>
            </a:ln>
          </a:top>
        </a:tcBdr>
        <a:fill>
          <a:solidFill>
            <a:schemeClr val="accent6">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D03447BB-5D67-496B-8E87-E561075AD55C}" styleName="Dark Style 1 - Accent 3">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3"/>
          </a:solidFill>
        </a:fill>
      </a:tcStyle>
    </a:wholeTbl>
    <a:band1H>
      <a:tcStyle>
        <a:tcBdr/>
        <a:fill>
          <a:solidFill>
            <a:schemeClr val="accent3">
              <a:shade val="60000"/>
            </a:schemeClr>
          </a:solidFill>
        </a:fill>
      </a:tcStyle>
    </a:band1H>
    <a:band1V>
      <a:tcStyle>
        <a:tcBdr/>
        <a:fill>
          <a:solidFill>
            <a:schemeClr val="accent3">
              <a:shade val="60000"/>
            </a:schemeClr>
          </a:solidFill>
        </a:fill>
      </a:tcStyle>
    </a:band1V>
    <a:lastCol>
      <a:tcTxStyle b="on"/>
      <a:tcStyle>
        <a:tcBdr>
          <a:left>
            <a:ln w="25400" cmpd="sng">
              <a:solidFill>
                <a:schemeClr val="lt1"/>
              </a:solidFill>
            </a:ln>
          </a:left>
        </a:tcBdr>
        <a:fill>
          <a:solidFill>
            <a:schemeClr val="accent3">
              <a:shade val="60000"/>
            </a:schemeClr>
          </a:solidFill>
        </a:fill>
      </a:tcStyle>
    </a:lastCol>
    <a:firstCol>
      <a:tcTxStyle b="on"/>
      <a:tcStyle>
        <a:tcBdr>
          <a:right>
            <a:ln w="25400" cmpd="sng">
              <a:solidFill>
                <a:schemeClr val="lt1"/>
              </a:solidFill>
            </a:ln>
          </a:right>
        </a:tcBdr>
        <a:fill>
          <a:solidFill>
            <a:schemeClr val="accent3">
              <a:shade val="60000"/>
            </a:schemeClr>
          </a:solidFill>
        </a:fill>
      </a:tcStyle>
    </a:firstCol>
    <a:lastRow>
      <a:tcTxStyle b="on"/>
      <a:tcStyle>
        <a:tcBdr>
          <a:top>
            <a:ln w="25400" cmpd="sng">
              <a:solidFill>
                <a:schemeClr val="lt1"/>
              </a:solidFill>
            </a:ln>
          </a:top>
        </a:tcBdr>
        <a:fill>
          <a:solidFill>
            <a:schemeClr val="accent3">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85BE263C-DBD7-4A20-BB59-AAB30ACAA65A}" styleName="Medium Style 3 - Accent 2">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2"/>
          </a:solidFill>
        </a:fill>
      </a:tcStyle>
    </a:lastCol>
    <a:firstCol>
      <a:tcTxStyle b="on">
        <a:fontRef idx="minor">
          <a:scrgbClr r="0" g="0" b="0"/>
        </a:fontRef>
        <a:schemeClr val="lt1"/>
      </a:tcTxStyle>
      <a:tcStyle>
        <a:tcBdr/>
        <a:fill>
          <a:solidFill>
            <a:schemeClr val="accent2"/>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2"/>
          </a:solidFill>
        </a:fill>
      </a:tcStyle>
    </a:firstRow>
  </a:tblStyle>
  <a:tblStyle styleId="{EB344D84-9AFB-497E-A393-DC336BA19D2E}" styleName="Medium Style 3 - Accent 3">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3"/>
          </a:solidFill>
        </a:fill>
      </a:tcStyle>
    </a:lastCol>
    <a:firstCol>
      <a:tcTxStyle b="on">
        <a:fontRef idx="minor">
          <a:scrgbClr r="0" g="0" b="0"/>
        </a:fontRef>
        <a:schemeClr val="lt1"/>
      </a:tcTxStyle>
      <a:tcStyle>
        <a:tcBdr/>
        <a:fill>
          <a:solidFill>
            <a:schemeClr val="accent3"/>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3"/>
          </a:solidFill>
        </a:fill>
      </a:tcStyle>
    </a:firstRow>
  </a:tblStyle>
  <a:tblStyle styleId="{EB9631B5-78F2-41C9-869B-9F39066F8104}" styleName="Medium Style 3 - Accent 4">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4"/>
          </a:solidFill>
        </a:fill>
      </a:tcStyle>
    </a:lastCol>
    <a:firstCol>
      <a:tcTxStyle b="on">
        <a:fontRef idx="minor">
          <a:scrgbClr r="0" g="0" b="0"/>
        </a:fontRef>
        <a:schemeClr val="lt1"/>
      </a:tcTxStyle>
      <a:tcStyle>
        <a:tcBdr/>
        <a:fill>
          <a:solidFill>
            <a:schemeClr val="accent4"/>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4"/>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D27102A9-8310-4765-A935-A1911B00CA55}" styleName="Light Style 1 - Accent 4">
    <a:wholeTbl>
      <a:tcTxStyle>
        <a:fontRef idx="minor">
          <a:scrgbClr r="0" g="0" b="0"/>
        </a:fontRef>
        <a:schemeClr val="tx1"/>
      </a:tcTxStyle>
      <a:tcStyle>
        <a:tcBdr>
          <a:left>
            <a:ln>
              <a:noFill/>
            </a:ln>
          </a:left>
          <a:right>
            <a:ln>
              <a:noFill/>
            </a:ln>
          </a:right>
          <a:top>
            <a:ln w="12700" cmpd="sng">
              <a:solidFill>
                <a:schemeClr val="accent4"/>
              </a:solidFill>
            </a:ln>
          </a:top>
          <a:bottom>
            <a:ln w="12700" cmpd="sng">
              <a:solidFill>
                <a:schemeClr val="accent4"/>
              </a:solidFill>
            </a:ln>
          </a:bottom>
          <a:insideH>
            <a:ln>
              <a:noFill/>
            </a:ln>
          </a:insideH>
          <a:insideV>
            <a:ln>
              <a:noFill/>
            </a:ln>
          </a:insideV>
        </a:tcBdr>
        <a:fill>
          <a:noFill/>
        </a:fill>
      </a:tcStyle>
    </a:wholeTbl>
    <a:band1H>
      <a:tcStyle>
        <a:tcBdr/>
        <a:fill>
          <a:solidFill>
            <a:schemeClr val="accent4">
              <a:alpha val="20000"/>
            </a:schemeClr>
          </a:solidFill>
        </a:fill>
      </a:tcStyle>
    </a:band1H>
    <a:band2H>
      <a:tcStyle>
        <a:tcBdr/>
      </a:tcStyle>
    </a:band2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12700" cmpd="sng">
              <a:solidFill>
                <a:schemeClr val="accent4"/>
              </a:solidFill>
            </a:ln>
          </a:top>
        </a:tcBdr>
        <a:fill>
          <a:noFill/>
        </a:fill>
      </a:tcStyle>
    </a:lastRow>
    <a:firstRow>
      <a:tcTxStyle b="on"/>
      <a:tcStyle>
        <a:tcBdr>
          <a:bottom>
            <a:ln w="12700" cmpd="sng">
              <a:solidFill>
                <a:schemeClr val="accent4"/>
              </a:solidFill>
            </a:ln>
          </a:bottom>
        </a:tcBdr>
        <a:fill>
          <a:noFill/>
        </a:fill>
      </a:tcStyle>
    </a:firstRow>
  </a:tblStyle>
  <a:tblStyle styleId="{68D230F3-CF80-4859-8CE7-A43EE81993B5}" styleName="Light Style 1 - Accent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 styleId="{5FD0F851-EC5A-4D38-B0AD-8093EC10F338}" styleName="Light Style 1 - Accent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22838BEF-8BB2-4498-84A7-C5851F593DF1}" styleName="Medium Style 4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0014" autoAdjust="0"/>
    <p:restoredTop sz="80244" autoAdjust="0"/>
  </p:normalViewPr>
  <p:slideViewPr>
    <p:cSldViewPr>
      <p:cViewPr varScale="1">
        <p:scale>
          <a:sx n="72" d="100"/>
          <a:sy n="72" d="100"/>
        </p:scale>
        <p:origin x="495" y="39"/>
      </p:cViewPr>
      <p:guideLst>
        <p:guide orient="horz" pos="2208"/>
        <p:guide pos="2592"/>
      </p:guideLst>
    </p:cSldViewPr>
  </p:slideViewPr>
  <p:outlineViewPr>
    <p:cViewPr>
      <p:scale>
        <a:sx n="33" d="100"/>
        <a:sy n="33" d="100"/>
      </p:scale>
      <p:origin x="0" y="0"/>
    </p:cViewPr>
  </p:outlineViewPr>
  <p:notesTextViewPr>
    <p:cViewPr>
      <p:scale>
        <a:sx n="3" d="2"/>
        <a:sy n="3" d="2"/>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commentAuthors" Target="commentAuthor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charts/_rels/chart1.xml.rels><?xml version="1.0" encoding="UTF-8" standalone="yes"?>
<Relationships xmlns="http://schemas.openxmlformats.org/package/2006/relationships"><Relationship Id="rId3" Type="http://schemas.openxmlformats.org/officeDocument/2006/relationships/oleObject" Target="https://fiudit-my.sharepoint.com/personal/fzald004_fiu_edu/Documents/PhD/Sorbent%20Optimization/Gauze/Adsorption/Decanal/Gauze%20-%20Decanal.xlsx" TargetMode="External"/><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oleObject" Target="https://fiudit-my.sharepoint.com/personal/fzald004_fiu_edu/Documents/PhD/Sorbent%20Optimization/Gauze/Adsorption/Decanal/Gauze%20-%20Decanal.xlsx" TargetMode="External"/><Relationship Id="rId2" Type="http://schemas.microsoft.com/office/2011/relationships/chartColorStyle" Target="colors2.xml"/><Relationship Id="rId1" Type="http://schemas.microsoft.com/office/2011/relationships/chartStyle" Target="style2.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solidFill>
                <a:latin typeface="+mn-lt"/>
                <a:ea typeface="+mn-ea"/>
                <a:cs typeface="+mn-cs"/>
              </a:defRPr>
            </a:pPr>
            <a:r>
              <a:rPr lang="en-US" b="1">
                <a:solidFill>
                  <a:schemeClr val="tx1"/>
                </a:solidFill>
              </a:rPr>
              <a:t>Decanal VS Octadecane</a:t>
            </a: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solidFill>
              <a:latin typeface="+mn-lt"/>
              <a:ea typeface="+mn-ea"/>
              <a:cs typeface="+mn-cs"/>
            </a:defRPr>
          </a:pPr>
          <a:endParaRPr lang="en-US"/>
        </a:p>
      </c:txPr>
    </c:title>
    <c:autoTitleDeleted val="0"/>
    <c:plotArea>
      <c:layout/>
      <c:scatterChart>
        <c:scatterStyle val="lineMarker"/>
        <c:varyColors val="0"/>
        <c:ser>
          <c:idx val="0"/>
          <c:order val="0"/>
          <c:tx>
            <c:strRef>
              <c:f>Decanal!$M$5</c:f>
              <c:strCache>
                <c:ptCount val="1"/>
                <c:pt idx="0">
                  <c:v>Decanal Abundance</c:v>
                </c:pt>
              </c:strCache>
            </c:strRef>
          </c:tx>
          <c:spPr>
            <a:ln w="19050" cap="rnd">
              <a:solidFill>
                <a:schemeClr val="accent1"/>
              </a:solidFill>
              <a:round/>
            </a:ln>
            <a:effectLst/>
          </c:spPr>
          <c:marker>
            <c:symbol val="circle"/>
            <c:size val="5"/>
            <c:spPr>
              <a:solidFill>
                <a:schemeClr val="accent1"/>
              </a:solidFill>
              <a:ln w="9525">
                <a:solidFill>
                  <a:schemeClr val="accent1"/>
                </a:solidFill>
              </a:ln>
              <a:effectLst/>
            </c:spPr>
          </c:marker>
          <c:xVal>
            <c:numRef>
              <c:f>Decanal!$J$6:$J$11</c:f>
              <c:numCache>
                <c:formatCode>#,##0</c:formatCode>
                <c:ptCount val="6"/>
                <c:pt idx="0">
                  <c:v>30</c:v>
                </c:pt>
                <c:pt idx="1">
                  <c:v>60</c:v>
                </c:pt>
                <c:pt idx="2">
                  <c:v>90</c:v>
                </c:pt>
                <c:pt idx="3">
                  <c:v>120</c:v>
                </c:pt>
                <c:pt idx="4">
                  <c:v>150</c:v>
                </c:pt>
                <c:pt idx="5">
                  <c:v>180</c:v>
                </c:pt>
              </c:numCache>
            </c:numRef>
          </c:xVal>
          <c:yVal>
            <c:numRef>
              <c:f>Decanal!$L$6:$L$11</c:f>
              <c:numCache>
                <c:formatCode>0.00E+00</c:formatCode>
                <c:ptCount val="6"/>
                <c:pt idx="0">
                  <c:v>225675.33333333334</c:v>
                </c:pt>
                <c:pt idx="1">
                  <c:v>148926</c:v>
                </c:pt>
                <c:pt idx="2">
                  <c:v>160491.66666666666</c:v>
                </c:pt>
                <c:pt idx="3">
                  <c:v>305758.66666666669</c:v>
                </c:pt>
                <c:pt idx="4">
                  <c:v>214058</c:v>
                </c:pt>
                <c:pt idx="5">
                  <c:v>224916.33333333334</c:v>
                </c:pt>
              </c:numCache>
            </c:numRef>
          </c:yVal>
          <c:smooth val="0"/>
          <c:extLst>
            <c:ext xmlns:c16="http://schemas.microsoft.com/office/drawing/2014/chart" uri="{C3380CC4-5D6E-409C-BE32-E72D297353CC}">
              <c16:uniqueId val="{00000000-BD00-FE4D-8494-D869ADEB4755}"/>
            </c:ext>
          </c:extLst>
        </c:ser>
        <c:ser>
          <c:idx val="1"/>
          <c:order val="1"/>
          <c:tx>
            <c:strRef>
              <c:f>Decanal!$L$5</c:f>
              <c:strCache>
                <c:ptCount val="1"/>
                <c:pt idx="0">
                  <c:v>Octadecane Abundance</c:v>
                </c:pt>
              </c:strCache>
            </c:strRef>
          </c:tx>
          <c:spPr>
            <a:ln w="19050" cap="rnd">
              <a:solidFill>
                <a:schemeClr val="accent2"/>
              </a:solidFill>
              <a:round/>
            </a:ln>
            <a:effectLst/>
          </c:spPr>
          <c:marker>
            <c:symbol val="circle"/>
            <c:size val="5"/>
            <c:spPr>
              <a:solidFill>
                <a:schemeClr val="accent2"/>
              </a:solidFill>
              <a:ln w="9525">
                <a:solidFill>
                  <a:schemeClr val="accent2"/>
                </a:solidFill>
              </a:ln>
              <a:effectLst/>
            </c:spPr>
          </c:marker>
          <c:xVal>
            <c:numRef>
              <c:f>Decanal!$J$6:$J$11</c:f>
              <c:numCache>
                <c:formatCode>#,##0</c:formatCode>
                <c:ptCount val="6"/>
                <c:pt idx="0">
                  <c:v>30</c:v>
                </c:pt>
                <c:pt idx="1">
                  <c:v>60</c:v>
                </c:pt>
                <c:pt idx="2">
                  <c:v>90</c:v>
                </c:pt>
                <c:pt idx="3">
                  <c:v>120</c:v>
                </c:pt>
                <c:pt idx="4">
                  <c:v>150</c:v>
                </c:pt>
                <c:pt idx="5">
                  <c:v>180</c:v>
                </c:pt>
              </c:numCache>
            </c:numRef>
          </c:xVal>
          <c:yVal>
            <c:numRef>
              <c:f>Decanal!$M$6:$M$11</c:f>
              <c:numCache>
                <c:formatCode>0.00E+00</c:formatCode>
                <c:ptCount val="6"/>
                <c:pt idx="0">
                  <c:v>165735.33333333334</c:v>
                </c:pt>
                <c:pt idx="1">
                  <c:v>92947</c:v>
                </c:pt>
                <c:pt idx="2">
                  <c:v>54129.666666666664</c:v>
                </c:pt>
                <c:pt idx="3">
                  <c:v>63810</c:v>
                </c:pt>
                <c:pt idx="4">
                  <c:v>72358.666666666672</c:v>
                </c:pt>
                <c:pt idx="5">
                  <c:v>58537.333333333336</c:v>
                </c:pt>
              </c:numCache>
            </c:numRef>
          </c:yVal>
          <c:smooth val="0"/>
          <c:extLst>
            <c:ext xmlns:c16="http://schemas.microsoft.com/office/drawing/2014/chart" uri="{C3380CC4-5D6E-409C-BE32-E72D297353CC}">
              <c16:uniqueId val="{00000001-BD00-FE4D-8494-D869ADEB4755}"/>
            </c:ext>
          </c:extLst>
        </c:ser>
        <c:dLbls>
          <c:showLegendKey val="0"/>
          <c:showVal val="0"/>
          <c:showCatName val="0"/>
          <c:showSerName val="0"/>
          <c:showPercent val="0"/>
          <c:showBubbleSize val="0"/>
        </c:dLbls>
        <c:axId val="77579424"/>
        <c:axId val="77581136"/>
      </c:scatterChart>
      <c:valAx>
        <c:axId val="77579424"/>
        <c:scaling>
          <c:orientation val="minMax"/>
        </c:scaling>
        <c:delete val="0"/>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sz="1000" b="1" i="0" u="none" strike="noStrike" kern="1200" baseline="0">
                    <a:solidFill>
                      <a:schemeClr val="tx1"/>
                    </a:solidFill>
                    <a:latin typeface="+mn-lt"/>
                    <a:ea typeface="+mn-ea"/>
                    <a:cs typeface="+mn-cs"/>
                  </a:defRPr>
                </a:pPr>
                <a:r>
                  <a:rPr lang="en-US" b="1">
                    <a:solidFill>
                      <a:schemeClr val="tx1"/>
                    </a:solidFill>
                  </a:rPr>
                  <a:t>Time (s)</a:t>
                </a:r>
              </a:p>
            </c:rich>
          </c:tx>
          <c:overlay val="0"/>
          <c:spPr>
            <a:noFill/>
            <a:ln>
              <a:noFill/>
            </a:ln>
            <a:effectLst/>
          </c:spPr>
          <c:txPr>
            <a:bodyPr rot="0" spcFirstLastPara="1" vertOverflow="ellipsis" vert="horz" wrap="square" anchor="ctr" anchorCtr="1"/>
            <a:lstStyle/>
            <a:p>
              <a:pPr>
                <a:defRPr sz="1000" b="1" i="0" u="none" strike="noStrike" kern="1200" baseline="0">
                  <a:solidFill>
                    <a:schemeClr val="tx1"/>
                  </a:solidFill>
                  <a:latin typeface="+mn-lt"/>
                  <a:ea typeface="+mn-ea"/>
                  <a:cs typeface="+mn-cs"/>
                </a:defRPr>
              </a:pPr>
              <a:endParaRPr lang="en-US"/>
            </a:p>
          </c:txPr>
        </c:title>
        <c:numFmt formatCode="#,##0"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77581136"/>
        <c:crosses val="autoZero"/>
        <c:crossBetween val="midCat"/>
      </c:valAx>
      <c:valAx>
        <c:axId val="77581136"/>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1" i="0" u="none" strike="noStrike" kern="1200" baseline="0">
                    <a:solidFill>
                      <a:schemeClr val="tx1"/>
                    </a:solidFill>
                    <a:latin typeface="+mn-lt"/>
                    <a:ea typeface="+mn-ea"/>
                    <a:cs typeface="+mn-cs"/>
                  </a:defRPr>
                </a:pPr>
                <a:r>
                  <a:rPr lang="en-US" b="1">
                    <a:solidFill>
                      <a:schemeClr val="tx1"/>
                    </a:solidFill>
                  </a:rPr>
                  <a:t>Abundance</a:t>
                </a:r>
              </a:p>
            </c:rich>
          </c:tx>
          <c:overlay val="0"/>
          <c:spPr>
            <a:noFill/>
            <a:ln>
              <a:noFill/>
            </a:ln>
            <a:effectLst/>
          </c:spPr>
          <c:txPr>
            <a:bodyPr rot="-5400000" spcFirstLastPara="1" vertOverflow="ellipsis" vert="horz" wrap="square" anchor="ctr" anchorCtr="1"/>
            <a:lstStyle/>
            <a:p>
              <a:pPr>
                <a:defRPr sz="1000" b="1" i="0" u="none" strike="noStrike" kern="1200" baseline="0">
                  <a:solidFill>
                    <a:schemeClr val="tx1"/>
                  </a:solidFill>
                  <a:latin typeface="+mn-lt"/>
                  <a:ea typeface="+mn-ea"/>
                  <a:cs typeface="+mn-cs"/>
                </a:defRPr>
              </a:pPr>
              <a:endParaRPr lang="en-US"/>
            </a:p>
          </c:txPr>
        </c:title>
        <c:numFmt formatCode="0.00E+00"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77579424"/>
        <c:crosses val="autoZero"/>
        <c:crossBetween val="midCat"/>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b="1" dirty="0">
                <a:solidFill>
                  <a:schemeClr val="tx1"/>
                </a:solidFill>
              </a:rPr>
              <a:t>Decanal Adsorption</a:t>
            </a: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scatterChart>
        <c:scatterStyle val="lineMarker"/>
        <c:varyColors val="0"/>
        <c:ser>
          <c:idx val="0"/>
          <c:order val="0"/>
          <c:tx>
            <c:strRef>
              <c:f>Decanal!$J$5</c:f>
              <c:strCache>
                <c:ptCount val="1"/>
                <c:pt idx="0">
                  <c:v>Time (sec)</c:v>
                </c:pt>
              </c:strCache>
            </c:strRef>
          </c:tx>
          <c:spPr>
            <a:ln w="19050" cap="rnd">
              <a:solidFill>
                <a:schemeClr val="accent1"/>
              </a:solidFill>
              <a:round/>
            </a:ln>
            <a:effectLst/>
          </c:spPr>
          <c:marker>
            <c:symbol val="circle"/>
            <c:size val="5"/>
            <c:spPr>
              <a:solidFill>
                <a:schemeClr val="accent1"/>
              </a:solidFill>
              <a:ln w="9525">
                <a:solidFill>
                  <a:schemeClr val="accent1"/>
                </a:solidFill>
              </a:ln>
              <a:effectLst/>
            </c:spPr>
          </c:marker>
          <c:errBars>
            <c:errDir val="y"/>
            <c:errBarType val="both"/>
            <c:errValType val="cust"/>
            <c:noEndCap val="0"/>
            <c:plus>
              <c:numRef>
                <c:f>Decanal!$R$6:$R$11</c:f>
                <c:numCache>
                  <c:formatCode>General</c:formatCode>
                  <c:ptCount val="6"/>
                  <c:pt idx="0">
                    <c:v>5.7937789824412278E-2</c:v>
                  </c:pt>
                  <c:pt idx="1">
                    <c:v>0.11923406014752987</c:v>
                  </c:pt>
                  <c:pt idx="2">
                    <c:v>0.15135037068758236</c:v>
                  </c:pt>
                  <c:pt idx="3">
                    <c:v>7.5362566335630946E-2</c:v>
                  </c:pt>
                  <c:pt idx="4">
                    <c:v>0.1700993119914215</c:v>
                  </c:pt>
                  <c:pt idx="5">
                    <c:v>3.7799366473079354E-2</c:v>
                  </c:pt>
                </c:numCache>
              </c:numRef>
            </c:plus>
            <c:minus>
              <c:numRef>
                <c:f>Decanal!$R$6:$R$11</c:f>
                <c:numCache>
                  <c:formatCode>General</c:formatCode>
                  <c:ptCount val="6"/>
                  <c:pt idx="0">
                    <c:v>5.7937789824412278E-2</c:v>
                  </c:pt>
                  <c:pt idx="1">
                    <c:v>0.11923406014752987</c:v>
                  </c:pt>
                  <c:pt idx="2">
                    <c:v>0.15135037068758236</c:v>
                  </c:pt>
                  <c:pt idx="3">
                    <c:v>7.5362566335630946E-2</c:v>
                  </c:pt>
                  <c:pt idx="4">
                    <c:v>0.1700993119914215</c:v>
                  </c:pt>
                  <c:pt idx="5">
                    <c:v>3.7799366473079354E-2</c:v>
                  </c:pt>
                </c:numCache>
              </c:numRef>
            </c:minus>
            <c:spPr>
              <a:noFill/>
              <a:ln w="9525" cap="flat" cmpd="sng" algn="ctr">
                <a:solidFill>
                  <a:schemeClr val="tx1">
                    <a:lumMod val="65000"/>
                    <a:lumOff val="35000"/>
                  </a:schemeClr>
                </a:solidFill>
                <a:round/>
              </a:ln>
              <a:effectLst/>
            </c:spPr>
          </c:errBars>
          <c:xVal>
            <c:numRef>
              <c:f>Decanal!$J$6:$J$11</c:f>
              <c:numCache>
                <c:formatCode>#,##0</c:formatCode>
                <c:ptCount val="6"/>
                <c:pt idx="0">
                  <c:v>30</c:v>
                </c:pt>
                <c:pt idx="1">
                  <c:v>60</c:v>
                </c:pt>
                <c:pt idx="2">
                  <c:v>90</c:v>
                </c:pt>
                <c:pt idx="3">
                  <c:v>120</c:v>
                </c:pt>
                <c:pt idx="4">
                  <c:v>150</c:v>
                </c:pt>
                <c:pt idx="5">
                  <c:v>180</c:v>
                </c:pt>
              </c:numCache>
            </c:numRef>
          </c:xVal>
          <c:yVal>
            <c:numRef>
              <c:f>Decanal!$Q$6:$Q$11</c:f>
              <c:numCache>
                <c:formatCode>0.00</c:formatCode>
                <c:ptCount val="6"/>
                <c:pt idx="0">
                  <c:v>0.73439720187998692</c:v>
                </c:pt>
                <c:pt idx="1">
                  <c:v>0.62411533244698714</c:v>
                </c:pt>
                <c:pt idx="2">
                  <c:v>0.33727400176540839</c:v>
                </c:pt>
                <c:pt idx="3">
                  <c:v>0.20869400267749291</c:v>
                </c:pt>
                <c:pt idx="4">
                  <c:v>0.33803299417291888</c:v>
                </c:pt>
                <c:pt idx="5">
                  <c:v>0.26026270509478339</c:v>
                </c:pt>
              </c:numCache>
            </c:numRef>
          </c:yVal>
          <c:smooth val="0"/>
          <c:extLst>
            <c:ext xmlns:c16="http://schemas.microsoft.com/office/drawing/2014/chart" uri="{C3380CC4-5D6E-409C-BE32-E72D297353CC}">
              <c16:uniqueId val="{00000000-9CD8-BC4E-908E-A6C8F5F94ECC}"/>
            </c:ext>
          </c:extLst>
        </c:ser>
        <c:dLbls>
          <c:showLegendKey val="0"/>
          <c:showVal val="0"/>
          <c:showCatName val="0"/>
          <c:showSerName val="0"/>
          <c:showPercent val="0"/>
          <c:showBubbleSize val="0"/>
        </c:dLbls>
        <c:axId val="384169744"/>
        <c:axId val="384170224"/>
      </c:scatterChart>
      <c:valAx>
        <c:axId val="384169744"/>
        <c:scaling>
          <c:orientation val="minMax"/>
        </c:scaling>
        <c:delete val="0"/>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sz="1000" b="0" i="0" u="none" strike="noStrike" kern="1200" baseline="0">
                    <a:solidFill>
                      <a:schemeClr val="tx1"/>
                    </a:solidFill>
                    <a:latin typeface="+mn-lt"/>
                    <a:ea typeface="+mn-ea"/>
                    <a:cs typeface="+mn-cs"/>
                  </a:defRPr>
                </a:pPr>
                <a:r>
                  <a:rPr lang="en-US" dirty="0">
                    <a:solidFill>
                      <a:schemeClr val="tx1"/>
                    </a:solidFill>
                  </a:rPr>
                  <a:t>Time (s)</a:t>
                </a:r>
              </a:p>
            </c:rich>
          </c:tx>
          <c:overlay val="0"/>
          <c:spPr>
            <a:noFill/>
            <a:ln>
              <a:noFill/>
            </a:ln>
            <a:effectLst/>
          </c:spPr>
          <c:txPr>
            <a:bodyPr rot="0" spcFirstLastPara="1" vertOverflow="ellipsis" vert="horz" wrap="square" anchor="ctr" anchorCtr="1"/>
            <a:lstStyle/>
            <a:p>
              <a:pPr>
                <a:defRPr sz="1000" b="0" i="0" u="none" strike="noStrike" kern="1200" baseline="0">
                  <a:solidFill>
                    <a:schemeClr val="tx1"/>
                  </a:solidFill>
                  <a:latin typeface="+mn-lt"/>
                  <a:ea typeface="+mn-ea"/>
                  <a:cs typeface="+mn-cs"/>
                </a:defRPr>
              </a:pPr>
              <a:endParaRPr lang="en-US"/>
            </a:p>
          </c:txPr>
        </c:title>
        <c:numFmt formatCode="#,##0"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384170224"/>
        <c:crosses val="autoZero"/>
        <c:crossBetween val="midCat"/>
      </c:valAx>
      <c:valAx>
        <c:axId val="384170224"/>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dirty="0">
                    <a:solidFill>
                      <a:schemeClr val="tx1"/>
                    </a:solidFill>
                  </a:rPr>
                  <a:t>Abundance</a:t>
                </a:r>
              </a:p>
            </c:rich>
          </c:tx>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0.00"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384169744"/>
        <c:crosses val="autoZero"/>
        <c:crossBetween val="midCat"/>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498114" name="Rectangle 2"/>
          <p:cNvSpPr>
            <a:spLocks noGrp="1" noChangeArrowheads="1"/>
          </p:cNvSpPr>
          <p:nvPr>
            <p:ph type="hdr" sz="quarter"/>
          </p:nvPr>
        </p:nvSpPr>
        <p:spPr bwMode="auto">
          <a:xfrm>
            <a:off x="0" y="0"/>
            <a:ext cx="3912182" cy="353854"/>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200" i="0"/>
            </a:lvl1pPr>
          </a:lstStyle>
          <a:p>
            <a:pPr>
              <a:defRPr/>
            </a:pPr>
            <a:endParaRPr lang="en-US" altLang="en-US"/>
          </a:p>
        </p:txBody>
      </p:sp>
      <p:sp>
        <p:nvSpPr>
          <p:cNvPr id="1498115" name="Rectangle 3"/>
          <p:cNvSpPr>
            <a:spLocks noGrp="1" noChangeArrowheads="1"/>
          </p:cNvSpPr>
          <p:nvPr>
            <p:ph type="dt" sz="quarter" idx="1"/>
          </p:nvPr>
        </p:nvSpPr>
        <p:spPr bwMode="auto">
          <a:xfrm>
            <a:off x="5114364" y="0"/>
            <a:ext cx="3912182" cy="353854"/>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200" i="0"/>
            </a:lvl1pPr>
          </a:lstStyle>
          <a:p>
            <a:pPr>
              <a:defRPr/>
            </a:pPr>
            <a:endParaRPr lang="en-US" altLang="en-US"/>
          </a:p>
        </p:txBody>
      </p:sp>
      <p:sp>
        <p:nvSpPr>
          <p:cNvPr id="1498116" name="Rectangle 4"/>
          <p:cNvSpPr>
            <a:spLocks noGrp="1" noChangeArrowheads="1"/>
          </p:cNvSpPr>
          <p:nvPr>
            <p:ph type="ftr" sz="quarter" idx="2"/>
          </p:nvPr>
        </p:nvSpPr>
        <p:spPr bwMode="auto">
          <a:xfrm>
            <a:off x="0" y="6721583"/>
            <a:ext cx="3912182" cy="353854"/>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i="0"/>
            </a:lvl1pPr>
          </a:lstStyle>
          <a:p>
            <a:pPr>
              <a:defRPr/>
            </a:pPr>
            <a:endParaRPr lang="en-US" altLang="en-US"/>
          </a:p>
        </p:txBody>
      </p:sp>
      <p:sp>
        <p:nvSpPr>
          <p:cNvPr id="1498117" name="Rectangle 5"/>
          <p:cNvSpPr>
            <a:spLocks noGrp="1" noChangeArrowheads="1"/>
          </p:cNvSpPr>
          <p:nvPr>
            <p:ph type="sldNum" sz="quarter" idx="3"/>
          </p:nvPr>
        </p:nvSpPr>
        <p:spPr bwMode="auto">
          <a:xfrm>
            <a:off x="5114364" y="6721583"/>
            <a:ext cx="3912182" cy="353854"/>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i="0"/>
            </a:lvl1pPr>
          </a:lstStyle>
          <a:p>
            <a:pPr>
              <a:defRPr/>
            </a:pPr>
            <a:fld id="{63766ED2-6F59-4590-8700-8F8DDEBE8A85}" type="slidenum">
              <a:rPr lang="en-US" altLang="en-US"/>
              <a:pPr>
                <a:defRPr/>
              </a:pPr>
              <a:t>‹#›</a:t>
            </a:fld>
            <a:endParaRPr lang="en-US" altLang="en-US"/>
          </a:p>
        </p:txBody>
      </p:sp>
    </p:spTree>
    <p:extLst>
      <p:ext uri="{BB962C8B-B14F-4D97-AF65-F5344CB8AC3E}">
        <p14:creationId xmlns:p14="http://schemas.microsoft.com/office/powerpoint/2010/main" val="17828448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0" y="0"/>
            <a:ext cx="3912182" cy="353854"/>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200" i="0"/>
            </a:lvl1pPr>
          </a:lstStyle>
          <a:p>
            <a:pPr>
              <a:defRPr/>
            </a:pPr>
            <a:endParaRPr lang="en-US" altLang="en-US"/>
          </a:p>
        </p:txBody>
      </p:sp>
      <p:sp>
        <p:nvSpPr>
          <p:cNvPr id="3075" name="Rectangle 3"/>
          <p:cNvSpPr>
            <a:spLocks noGrp="1" noChangeArrowheads="1"/>
          </p:cNvSpPr>
          <p:nvPr>
            <p:ph type="dt" idx="1"/>
          </p:nvPr>
        </p:nvSpPr>
        <p:spPr bwMode="auto">
          <a:xfrm>
            <a:off x="5114364" y="0"/>
            <a:ext cx="3912182" cy="353854"/>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200" i="0"/>
            </a:lvl1pPr>
          </a:lstStyle>
          <a:p>
            <a:pPr>
              <a:defRPr/>
            </a:pPr>
            <a:endParaRPr lang="en-US" altLang="en-US"/>
          </a:p>
        </p:txBody>
      </p:sp>
      <p:sp>
        <p:nvSpPr>
          <p:cNvPr id="3076" name="Rectangle 4"/>
          <p:cNvSpPr>
            <a:spLocks noGrp="1" noRot="1" noChangeAspect="1" noChangeArrowheads="1" noTextEdit="1"/>
          </p:cNvSpPr>
          <p:nvPr>
            <p:ph type="sldImg" idx="2"/>
          </p:nvPr>
        </p:nvSpPr>
        <p:spPr bwMode="auto">
          <a:xfrm>
            <a:off x="2744788" y="530225"/>
            <a:ext cx="3538537" cy="2654300"/>
          </a:xfrm>
          <a:prstGeom prst="rect">
            <a:avLst/>
          </a:prstGeom>
          <a:noFill/>
          <a:ln w="9525">
            <a:solidFill>
              <a:srgbClr val="000000"/>
            </a:solidFill>
            <a:miter lim="800000"/>
            <a:headEnd/>
            <a:tailEnd/>
          </a:ln>
          <a:extLst>
            <a:ext uri="{909E8E84-426E-40dd-AFC4-6F175D3DCCD1}">
              <a14:hiddenFill xmlns="" xmlns:a14="http://schemas.microsoft.com/office/drawing/2010/main">
                <a:solidFill>
                  <a:srgbClr val="FFFFFF"/>
                </a:solidFill>
              </a14:hiddenFill>
            </a:ext>
          </a:extLst>
        </p:spPr>
      </p:sp>
      <p:sp>
        <p:nvSpPr>
          <p:cNvPr id="3077" name="Rectangle 5"/>
          <p:cNvSpPr>
            <a:spLocks noGrp="1" noChangeArrowheads="1"/>
          </p:cNvSpPr>
          <p:nvPr>
            <p:ph type="body" sz="quarter" idx="3"/>
          </p:nvPr>
        </p:nvSpPr>
        <p:spPr bwMode="auto">
          <a:xfrm>
            <a:off x="902812" y="3361611"/>
            <a:ext cx="7222490" cy="3184684"/>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3078" name="Rectangle 6"/>
          <p:cNvSpPr>
            <a:spLocks noGrp="1" noChangeArrowheads="1"/>
          </p:cNvSpPr>
          <p:nvPr>
            <p:ph type="ftr" sz="quarter" idx="4"/>
          </p:nvPr>
        </p:nvSpPr>
        <p:spPr bwMode="auto">
          <a:xfrm>
            <a:off x="0" y="6721583"/>
            <a:ext cx="3912182" cy="353854"/>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i="0"/>
            </a:lvl1pPr>
          </a:lstStyle>
          <a:p>
            <a:pPr>
              <a:defRPr/>
            </a:pPr>
            <a:endParaRPr lang="en-US" altLang="en-US"/>
          </a:p>
        </p:txBody>
      </p:sp>
      <p:sp>
        <p:nvSpPr>
          <p:cNvPr id="3079" name="Rectangle 7"/>
          <p:cNvSpPr>
            <a:spLocks noGrp="1" noChangeArrowheads="1"/>
          </p:cNvSpPr>
          <p:nvPr>
            <p:ph type="sldNum" sz="quarter" idx="5"/>
          </p:nvPr>
        </p:nvSpPr>
        <p:spPr bwMode="auto">
          <a:xfrm>
            <a:off x="5114364" y="6721583"/>
            <a:ext cx="3912182" cy="353854"/>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i="0"/>
            </a:lvl1pPr>
          </a:lstStyle>
          <a:p>
            <a:pPr>
              <a:defRPr/>
            </a:pPr>
            <a:fld id="{6FAB8044-7A71-4582-83B8-1C3F3FED2A10}" type="slidenum">
              <a:rPr lang="en-US" altLang="en-US"/>
              <a:pPr>
                <a:defRPr/>
              </a:pPr>
              <a:t>‹#›</a:t>
            </a:fld>
            <a:endParaRPr lang="en-US" altLang="en-US"/>
          </a:p>
        </p:txBody>
      </p:sp>
    </p:spTree>
    <p:extLst>
      <p:ext uri="{BB962C8B-B14F-4D97-AF65-F5344CB8AC3E}">
        <p14:creationId xmlns:p14="http://schemas.microsoft.com/office/powerpoint/2010/main" val="2068419081"/>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pitchFamily="34" charset="0"/>
        <a:ea typeface="ＭＳ Ｐゴシック" charset="0"/>
        <a:cs typeface="ＭＳ Ｐゴシック" charset="0"/>
      </a:defRPr>
    </a:lvl1pPr>
    <a:lvl2pPr marL="457200" algn="l" rtl="0" eaLnBrk="0" fontAlgn="base" hangingPunct="0">
      <a:spcBef>
        <a:spcPct val="30000"/>
      </a:spcBef>
      <a:spcAft>
        <a:spcPct val="0"/>
      </a:spcAft>
      <a:defRPr sz="1200" kern="1200">
        <a:solidFill>
          <a:schemeClr val="tx1"/>
        </a:solidFill>
        <a:latin typeface="Arial" pitchFamily="34" charset="0"/>
        <a:ea typeface="ＭＳ Ｐゴシック" charset="0"/>
        <a:cs typeface="+mn-cs"/>
      </a:defRPr>
    </a:lvl2pPr>
    <a:lvl3pPr marL="914400" algn="l" rtl="0" eaLnBrk="0" fontAlgn="base" hangingPunct="0">
      <a:spcBef>
        <a:spcPct val="30000"/>
      </a:spcBef>
      <a:spcAft>
        <a:spcPct val="0"/>
      </a:spcAft>
      <a:defRPr sz="1200" kern="1200">
        <a:solidFill>
          <a:schemeClr val="tx1"/>
        </a:solidFill>
        <a:latin typeface="Arial" pitchFamily="34" charset="0"/>
        <a:ea typeface="ＭＳ Ｐゴシック" charset="0"/>
        <a:cs typeface="+mn-cs"/>
      </a:defRPr>
    </a:lvl3pPr>
    <a:lvl4pPr marL="1371600" algn="l" rtl="0" eaLnBrk="0" fontAlgn="base" hangingPunct="0">
      <a:spcBef>
        <a:spcPct val="30000"/>
      </a:spcBef>
      <a:spcAft>
        <a:spcPct val="0"/>
      </a:spcAft>
      <a:defRPr sz="1200" kern="1200">
        <a:solidFill>
          <a:schemeClr val="tx1"/>
        </a:solidFill>
        <a:latin typeface="Arial" pitchFamily="34" charset="0"/>
        <a:ea typeface="ＭＳ Ｐゴシック" charset="0"/>
        <a:cs typeface="+mn-cs"/>
      </a:defRPr>
    </a:lvl4pPr>
    <a:lvl5pPr marL="1828800" algn="l" rtl="0" eaLnBrk="0" fontAlgn="base" hangingPunct="0">
      <a:spcBef>
        <a:spcPct val="30000"/>
      </a:spcBef>
      <a:spcAft>
        <a:spcPct val="0"/>
      </a:spcAft>
      <a:defRPr sz="1200" kern="1200">
        <a:solidFill>
          <a:schemeClr val="tx1"/>
        </a:solidFill>
        <a:latin typeface="Arial" pitchFamily="34" charset="0"/>
        <a:ea typeface="ＭＳ Ｐゴシック" charset="0"/>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6FAB8044-7A71-4582-83B8-1C3F3FED2A10}" type="slidenum">
              <a:rPr lang="en-US" altLang="en-US" smtClean="0"/>
              <a:pPr>
                <a:defRPr/>
              </a:pPr>
              <a:t>2</a:t>
            </a:fld>
            <a:endParaRPr lang="en-US" altLang="en-US"/>
          </a:p>
        </p:txBody>
      </p:sp>
    </p:spTree>
    <p:extLst>
      <p:ext uri="{BB962C8B-B14F-4D97-AF65-F5344CB8AC3E}">
        <p14:creationId xmlns:p14="http://schemas.microsoft.com/office/powerpoint/2010/main" val="291444794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6FAB8044-7A71-4582-83B8-1C3F3FED2A10}" type="slidenum">
              <a:rPr lang="en-US" altLang="en-US" smtClean="0"/>
              <a:pPr>
                <a:defRPr/>
              </a:pPr>
              <a:t>6</a:t>
            </a:fld>
            <a:endParaRPr lang="en-US" altLang="en-US"/>
          </a:p>
        </p:txBody>
      </p:sp>
    </p:spTree>
    <p:extLst>
      <p:ext uri="{BB962C8B-B14F-4D97-AF65-F5344CB8AC3E}">
        <p14:creationId xmlns:p14="http://schemas.microsoft.com/office/powerpoint/2010/main" val="12532883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So far, we have only worked with decanal on gauze. Now that we have optimized the internal standard and method, we can test decanal on the other sorbents quite “quickly.” </a:t>
            </a:r>
          </a:p>
        </p:txBody>
      </p:sp>
      <p:sp>
        <p:nvSpPr>
          <p:cNvPr id="4" name="Slide Number Placeholder 3"/>
          <p:cNvSpPr>
            <a:spLocks noGrp="1"/>
          </p:cNvSpPr>
          <p:nvPr>
            <p:ph type="sldNum" sz="quarter" idx="5"/>
          </p:nvPr>
        </p:nvSpPr>
        <p:spPr/>
        <p:txBody>
          <a:bodyPr/>
          <a:lstStyle/>
          <a:p>
            <a:pPr>
              <a:defRPr/>
            </a:pPr>
            <a:fld id="{6FAB8044-7A71-4582-83B8-1C3F3FED2A10}" type="slidenum">
              <a:rPr lang="en-US" altLang="en-US" smtClean="0"/>
              <a:pPr>
                <a:defRPr/>
              </a:pPr>
              <a:t>7</a:t>
            </a:fld>
            <a:endParaRPr lang="en-US" altLang="en-US"/>
          </a:p>
        </p:txBody>
      </p:sp>
    </p:spTree>
    <p:extLst>
      <p:ext uri="{BB962C8B-B14F-4D97-AF65-F5344CB8AC3E}">
        <p14:creationId xmlns:p14="http://schemas.microsoft.com/office/powerpoint/2010/main" val="404727684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6FAB8044-7A71-4582-83B8-1C3F3FED2A10}" type="slidenum">
              <a:rPr lang="en-US" altLang="en-US" smtClean="0"/>
              <a:pPr>
                <a:defRPr/>
              </a:pPr>
              <a:t>8</a:t>
            </a:fld>
            <a:endParaRPr lang="en-US" altLang="en-US"/>
          </a:p>
        </p:txBody>
      </p:sp>
    </p:spTree>
    <p:extLst>
      <p:ext uri="{BB962C8B-B14F-4D97-AF65-F5344CB8AC3E}">
        <p14:creationId xmlns:p14="http://schemas.microsoft.com/office/powerpoint/2010/main" val="350025612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So far, we have only worked with decanal on gauze. Now that we have optimized the internal standard and method, we can test decanal on the other sorbents quite “quickly.” </a:t>
            </a:r>
          </a:p>
        </p:txBody>
      </p:sp>
      <p:sp>
        <p:nvSpPr>
          <p:cNvPr id="4" name="Slide Number Placeholder 3"/>
          <p:cNvSpPr>
            <a:spLocks noGrp="1"/>
          </p:cNvSpPr>
          <p:nvPr>
            <p:ph type="sldNum" sz="quarter" idx="5"/>
          </p:nvPr>
        </p:nvSpPr>
        <p:spPr/>
        <p:txBody>
          <a:bodyPr/>
          <a:lstStyle/>
          <a:p>
            <a:pPr>
              <a:defRPr/>
            </a:pPr>
            <a:fld id="{6FAB8044-7A71-4582-83B8-1C3F3FED2A10}" type="slidenum">
              <a:rPr lang="en-US" altLang="en-US" smtClean="0"/>
              <a:pPr>
                <a:defRPr/>
              </a:pPr>
              <a:t>9</a:t>
            </a:fld>
            <a:endParaRPr lang="en-US" altLang="en-US"/>
          </a:p>
        </p:txBody>
      </p:sp>
    </p:spTree>
    <p:extLst>
      <p:ext uri="{BB962C8B-B14F-4D97-AF65-F5344CB8AC3E}">
        <p14:creationId xmlns:p14="http://schemas.microsoft.com/office/powerpoint/2010/main" val="228968466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Due to the 10sec extraction time, we can only start testing from 30sec. Any sooner and there would be too much error. </a:t>
            </a:r>
          </a:p>
          <a:p>
            <a:r>
              <a:rPr lang="en-US" dirty="0"/>
              <a:t>Saturation happens somewhere around the 80-second time mark. </a:t>
            </a:r>
          </a:p>
        </p:txBody>
      </p:sp>
      <p:sp>
        <p:nvSpPr>
          <p:cNvPr id="4" name="Slide Number Placeholder 3"/>
          <p:cNvSpPr>
            <a:spLocks noGrp="1"/>
          </p:cNvSpPr>
          <p:nvPr>
            <p:ph type="sldNum" sz="quarter" idx="5"/>
          </p:nvPr>
        </p:nvSpPr>
        <p:spPr/>
        <p:txBody>
          <a:bodyPr/>
          <a:lstStyle/>
          <a:p>
            <a:pPr>
              <a:defRPr/>
            </a:pPr>
            <a:fld id="{6FAB8044-7A71-4582-83B8-1C3F3FED2A10}" type="slidenum">
              <a:rPr lang="en-US" altLang="en-US" smtClean="0"/>
              <a:pPr>
                <a:defRPr/>
              </a:pPr>
              <a:t>10</a:t>
            </a:fld>
            <a:endParaRPr lang="en-US" altLang="en-US"/>
          </a:p>
        </p:txBody>
      </p:sp>
    </p:spTree>
    <p:extLst>
      <p:ext uri="{BB962C8B-B14F-4D97-AF65-F5344CB8AC3E}">
        <p14:creationId xmlns:p14="http://schemas.microsoft.com/office/powerpoint/2010/main" val="406380688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C6B8DF4-DDF2-9F4D-8C12-546C4FDA548C}" type="slidenum">
              <a:rPr lang="en-US" smtClean="0"/>
              <a:t>12</a:t>
            </a:fld>
            <a:endParaRPr lang="en-US"/>
          </a:p>
        </p:txBody>
      </p:sp>
    </p:spTree>
    <p:extLst>
      <p:ext uri="{BB962C8B-B14F-4D97-AF65-F5344CB8AC3E}">
        <p14:creationId xmlns:p14="http://schemas.microsoft.com/office/powerpoint/2010/main" val="292146974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C6B8DF4-DDF2-9F4D-8C12-546C4FDA548C}" type="slidenum">
              <a:rPr lang="en-US" smtClean="0"/>
              <a:t>16</a:t>
            </a:fld>
            <a:endParaRPr lang="en-US"/>
          </a:p>
        </p:txBody>
      </p:sp>
    </p:spTree>
    <p:extLst>
      <p:ext uri="{BB962C8B-B14F-4D97-AF65-F5344CB8AC3E}">
        <p14:creationId xmlns:p14="http://schemas.microsoft.com/office/powerpoint/2010/main" val="3886863643"/>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sp>
        <p:nvSpPr>
          <p:cNvPr id="1133583" name="Rectangle 15"/>
          <p:cNvSpPr>
            <a:spLocks noGrp="1" noChangeArrowheads="1"/>
          </p:cNvSpPr>
          <p:nvPr userDrawn="1">
            <p:ph type="ctrTitle"/>
          </p:nvPr>
        </p:nvSpPr>
        <p:spPr>
          <a:xfrm>
            <a:off x="685800" y="1574800"/>
            <a:ext cx="7772400" cy="1470025"/>
          </a:xfrm>
          <a:prstGeom prst="rect">
            <a:avLst/>
          </a:prstGeom>
        </p:spPr>
        <p:txBody>
          <a:bodyPr/>
          <a:lstStyle>
            <a:lvl1pPr>
              <a:defRPr>
                <a:solidFill>
                  <a:schemeClr val="tx1">
                    <a:lumMod val="85000"/>
                    <a:lumOff val="15000"/>
                  </a:schemeClr>
                </a:solidFill>
                <a:effectLst/>
              </a:defRPr>
            </a:lvl1pPr>
          </a:lstStyle>
          <a:p>
            <a:r>
              <a:rPr lang="en-US" dirty="0"/>
              <a:t>Click to edit Master title style</a:t>
            </a:r>
          </a:p>
        </p:txBody>
      </p:sp>
      <p:pic>
        <p:nvPicPr>
          <p:cNvPr id="4" name="Picture 3">
            <a:extLst>
              <a:ext uri="{FF2B5EF4-FFF2-40B4-BE49-F238E27FC236}">
                <a16:creationId xmlns:a16="http://schemas.microsoft.com/office/drawing/2014/main" id="{16936138-291B-4854-7215-D579EA9CF525}"/>
              </a:ext>
            </a:extLst>
          </p:cNvPr>
          <p:cNvPicPr>
            <a:picLocks noChangeAspect="1"/>
          </p:cNvPicPr>
          <p:nvPr userDrawn="1"/>
        </p:nvPicPr>
        <p:blipFill>
          <a:blip r:embed="rId2" cstate="print">
            <a:extLst>
              <a:ext uri="{28A0092B-C50C-407E-A947-70E740481C1C}">
                <a14:useLocalDpi xmlns:a14="http://schemas.microsoft.com/office/drawing/2010/main" val="0"/>
              </a:ext>
            </a:extLst>
          </a:blip>
          <a:srcRect/>
          <a:stretch/>
        </p:blipFill>
        <p:spPr>
          <a:xfrm>
            <a:off x="456059" y="114639"/>
            <a:ext cx="1027278" cy="313320"/>
          </a:xfrm>
          <a:prstGeom prst="rect">
            <a:avLst/>
          </a:prstGeom>
        </p:spPr>
      </p:pic>
      <p:pic>
        <p:nvPicPr>
          <p:cNvPr id="6" name="Picture 5" descr="A logo with a globe and a letter f&#10;&#10;Description automatically generated">
            <a:extLst>
              <a:ext uri="{FF2B5EF4-FFF2-40B4-BE49-F238E27FC236}">
                <a16:creationId xmlns:a16="http://schemas.microsoft.com/office/drawing/2014/main" id="{71F1CCE2-F88E-E428-A882-A82B7FB0851C}"/>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665518" y="114639"/>
            <a:ext cx="725840" cy="313320"/>
          </a:xfrm>
          <a:prstGeom prst="rect">
            <a:avLst/>
          </a:prstGeom>
        </p:spPr>
      </p:pic>
      <p:pic>
        <p:nvPicPr>
          <p:cNvPr id="8" name="Picture 7" descr="A close up of a logo&#10;&#10;Description automatically generated">
            <a:extLst>
              <a:ext uri="{FF2B5EF4-FFF2-40B4-BE49-F238E27FC236}">
                <a16:creationId xmlns:a16="http://schemas.microsoft.com/office/drawing/2014/main" id="{0292CBA9-9118-7514-43DE-693F879A636D}"/>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4592265" y="114639"/>
            <a:ext cx="1579935" cy="313320"/>
          </a:xfrm>
          <a:prstGeom prst="rect">
            <a:avLst/>
          </a:prstGeom>
        </p:spPr>
      </p:pic>
      <p:pic>
        <p:nvPicPr>
          <p:cNvPr id="9" name="Picture 8" descr="A black background with pink and grey letters&#10;&#10;Description automatically generated">
            <a:extLst>
              <a:ext uri="{FF2B5EF4-FFF2-40B4-BE49-F238E27FC236}">
                <a16:creationId xmlns:a16="http://schemas.microsoft.com/office/drawing/2014/main" id="{130183E0-54D6-9BC0-8E80-D7AC2E4D2812}"/>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6291972" y="114639"/>
            <a:ext cx="1251828" cy="313320"/>
          </a:xfrm>
          <a:prstGeom prst="rect">
            <a:avLst/>
          </a:prstGeom>
        </p:spPr>
      </p:pic>
      <p:pic>
        <p:nvPicPr>
          <p:cNvPr id="10" name="Picture 9" descr="A black background with orange text&#10;&#10;Description automatically generated">
            <a:extLst>
              <a:ext uri="{FF2B5EF4-FFF2-40B4-BE49-F238E27FC236}">
                <a16:creationId xmlns:a16="http://schemas.microsoft.com/office/drawing/2014/main" id="{D77113C5-A0AB-0203-A1F2-6D07F3200177}"/>
              </a:ext>
            </a:extLst>
          </p:cNvPr>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7712999" y="114639"/>
            <a:ext cx="973801" cy="313320"/>
          </a:xfrm>
          <a:prstGeom prst="rect">
            <a:avLst/>
          </a:prstGeom>
        </p:spPr>
      </p:pic>
      <p:sp>
        <p:nvSpPr>
          <p:cNvPr id="3" name="TextBox 2">
            <a:extLst>
              <a:ext uri="{FF2B5EF4-FFF2-40B4-BE49-F238E27FC236}">
                <a16:creationId xmlns:a16="http://schemas.microsoft.com/office/drawing/2014/main" id="{8CC4A59C-B269-213A-06AE-F90A93987CE1}"/>
              </a:ext>
            </a:extLst>
          </p:cNvPr>
          <p:cNvSpPr txBox="1"/>
          <p:nvPr userDrawn="1"/>
        </p:nvSpPr>
        <p:spPr>
          <a:xfrm>
            <a:off x="2615511" y="40466"/>
            <a:ext cx="1752600" cy="461665"/>
          </a:xfrm>
          <a:prstGeom prst="rect">
            <a:avLst/>
          </a:prstGeom>
          <a:noFill/>
        </p:spPr>
        <p:txBody>
          <a:bodyPr wrap="square" rtlCol="0">
            <a:spAutoFit/>
          </a:bodyPr>
          <a:lstStyle/>
          <a:p>
            <a:pPr algn="ctr"/>
            <a:r>
              <a:rPr lang="en-US" sz="800" b="1" i="0" dirty="0"/>
              <a:t>Center for Advanced Research in Forensic Science</a:t>
            </a:r>
          </a:p>
          <a:p>
            <a:pPr algn="ctr"/>
            <a:r>
              <a:rPr lang="en-US" sz="800" b="1" i="0" dirty="0"/>
              <a:t>ForensicResearch.org</a:t>
            </a:r>
          </a:p>
        </p:txBody>
      </p:sp>
    </p:spTree>
    <p:extLst>
      <p:ext uri="{BB962C8B-B14F-4D97-AF65-F5344CB8AC3E}">
        <p14:creationId xmlns:p14="http://schemas.microsoft.com/office/powerpoint/2010/main" val="7864213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Only" preserve="1">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457200" y="1371600"/>
            <a:ext cx="8229600" cy="47545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5" name="Rectangle 6"/>
          <p:cNvSpPr>
            <a:spLocks noGrp="1" noChangeArrowheads="1"/>
          </p:cNvSpPr>
          <p:nvPr>
            <p:ph type="sldNum" sz="quarter" idx="12"/>
          </p:nvPr>
        </p:nvSpPr>
        <p:spPr>
          <a:xfrm>
            <a:off x="8686800" y="6488972"/>
            <a:ext cx="457200" cy="369027"/>
          </a:xfrm>
          <a:prstGeom prst="rect">
            <a:avLst/>
          </a:prstGeom>
          <a:ln/>
        </p:spPr>
        <p:txBody>
          <a:bodyPr/>
          <a:lstStyle>
            <a:lvl1pPr>
              <a:defRPr/>
            </a:lvl1pPr>
          </a:lstStyle>
          <a:p>
            <a:pPr>
              <a:defRPr/>
            </a:pPr>
            <a:fld id="{2D31AB0E-4CD6-433D-B484-0091D61DB001}" type="slidenum">
              <a:rPr lang="en-US" altLang="en-US"/>
              <a:pPr>
                <a:defRPr/>
              </a:pPr>
              <a:t>‹#›</a:t>
            </a:fld>
            <a:endParaRPr lang="en-US" altLang="en-US"/>
          </a:p>
        </p:txBody>
      </p:sp>
    </p:spTree>
    <p:extLst>
      <p:ext uri="{BB962C8B-B14F-4D97-AF65-F5344CB8AC3E}">
        <p14:creationId xmlns:p14="http://schemas.microsoft.com/office/powerpoint/2010/main" val="51276222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54063"/>
            <a:ext cx="6781800" cy="838200"/>
          </a:xfrm>
          <a:prstGeom prst="rect">
            <a:avLst/>
          </a:prstGeom>
        </p:spPr>
        <p:txBody>
          <a:bodyPr/>
          <a:lstStyle>
            <a:lvl1pPr>
              <a:defRPr>
                <a:effectLst/>
              </a:defRPr>
            </a:lvl1pPr>
          </a:lstStyle>
          <a:p>
            <a:r>
              <a:rPr lang="en-US" dirty="0"/>
              <a:t>Click to edit Master title style</a:t>
            </a:r>
          </a:p>
        </p:txBody>
      </p:sp>
      <p:sp>
        <p:nvSpPr>
          <p:cNvPr id="3" name="Content Placeholder 2"/>
          <p:cNvSpPr>
            <a:spLocks noGrp="1"/>
          </p:cNvSpPr>
          <p:nvPr>
            <p:ph sz="half" idx="1"/>
          </p:nvPr>
        </p:nvSpPr>
        <p:spPr>
          <a:xfrm>
            <a:off x="457200" y="1600200"/>
            <a:ext cx="4038600" cy="45259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quarter" idx="2"/>
          </p:nvPr>
        </p:nvSpPr>
        <p:spPr>
          <a:xfrm>
            <a:off x="4648200" y="1600200"/>
            <a:ext cx="4038600" cy="21859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Content Placeholder 4"/>
          <p:cNvSpPr>
            <a:spLocks noGrp="1"/>
          </p:cNvSpPr>
          <p:nvPr>
            <p:ph sz="quarter" idx="3"/>
          </p:nvPr>
        </p:nvSpPr>
        <p:spPr>
          <a:xfrm>
            <a:off x="4648200" y="3938588"/>
            <a:ext cx="4038600" cy="21875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7"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8" name="Rectangle 6"/>
          <p:cNvSpPr>
            <a:spLocks noGrp="1" noChangeArrowheads="1"/>
          </p:cNvSpPr>
          <p:nvPr>
            <p:ph type="sldNum" sz="quarter" idx="12"/>
          </p:nvPr>
        </p:nvSpPr>
        <p:spPr>
          <a:xfrm>
            <a:off x="8686800" y="6488972"/>
            <a:ext cx="457200" cy="369027"/>
          </a:xfrm>
          <a:prstGeom prst="rect">
            <a:avLst/>
          </a:prstGeom>
          <a:ln/>
        </p:spPr>
        <p:txBody>
          <a:bodyPr/>
          <a:lstStyle>
            <a:lvl1pPr>
              <a:defRPr/>
            </a:lvl1pPr>
          </a:lstStyle>
          <a:p>
            <a:pPr>
              <a:defRPr/>
            </a:pPr>
            <a:fld id="{562E6DBB-C80B-4F34-9221-33F32B79C21F}" type="slidenum">
              <a:rPr lang="en-US" altLang="en-US"/>
              <a:pPr>
                <a:defRPr/>
              </a:pPr>
              <a:t>‹#›</a:t>
            </a:fld>
            <a:endParaRPr lang="en-US" altLang="en-US"/>
          </a:p>
        </p:txBody>
      </p:sp>
    </p:spTree>
    <p:extLst>
      <p:ext uri="{BB962C8B-B14F-4D97-AF65-F5344CB8AC3E}">
        <p14:creationId xmlns:p14="http://schemas.microsoft.com/office/powerpoint/2010/main" val="413172666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1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lvl1pPr>
              <a:defRPr>
                <a:effectLst/>
              </a:defRPr>
            </a:lvl1pPr>
          </a:lstStyle>
          <a:p>
            <a:r>
              <a:rPr lang="en-US" dirty="0"/>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6" name="Rectangle 6"/>
          <p:cNvSpPr>
            <a:spLocks noGrp="1" noChangeArrowheads="1"/>
          </p:cNvSpPr>
          <p:nvPr>
            <p:ph type="sldNum" sz="quarter" idx="12"/>
          </p:nvPr>
        </p:nvSpPr>
        <p:spPr>
          <a:xfrm>
            <a:off x="8686800" y="6488972"/>
            <a:ext cx="457200" cy="369027"/>
          </a:xfrm>
          <a:prstGeom prst="rect">
            <a:avLst/>
          </a:prstGeom>
          <a:ln/>
        </p:spPr>
        <p:txBody>
          <a:bodyPr/>
          <a:lstStyle>
            <a:lvl1pPr>
              <a:defRPr/>
            </a:lvl1pPr>
          </a:lstStyle>
          <a:p>
            <a:pPr>
              <a:defRPr/>
            </a:pPr>
            <a:fld id="{9F5C240D-193F-4834-85A3-C686ED9FF52E}" type="slidenum">
              <a:rPr lang="en-US" altLang="en-US"/>
              <a:pPr>
                <a:defRPr/>
              </a:pPr>
              <a:t>‹#›</a:t>
            </a:fld>
            <a:endParaRPr lang="en-US" altLang="en-US"/>
          </a:p>
        </p:txBody>
      </p:sp>
    </p:spTree>
    <p:extLst>
      <p:ext uri="{BB962C8B-B14F-4D97-AF65-F5344CB8AC3E}">
        <p14:creationId xmlns:p14="http://schemas.microsoft.com/office/powerpoint/2010/main" val="267814935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fourObj" preserve="1">
  <p:cSld name="Title and 4 Content">
    <p:spTree>
      <p:nvGrpSpPr>
        <p:cNvPr id="1" name=""/>
        <p:cNvGrpSpPr/>
        <p:nvPr/>
      </p:nvGrpSpPr>
      <p:grpSpPr>
        <a:xfrm>
          <a:off x="0" y="0"/>
          <a:ext cx="0" cy="0"/>
          <a:chOff x="0" y="0"/>
          <a:chExt cx="0" cy="0"/>
        </a:xfrm>
      </p:grpSpPr>
      <p:sp>
        <p:nvSpPr>
          <p:cNvPr id="2" name="Title 1"/>
          <p:cNvSpPr>
            <a:spLocks noGrp="1"/>
          </p:cNvSpPr>
          <p:nvPr>
            <p:ph type="title" sz="quarter"/>
          </p:nvPr>
        </p:nvSpPr>
        <p:spPr>
          <a:xfrm>
            <a:off x="457200" y="731837"/>
            <a:ext cx="7239000" cy="838200"/>
          </a:xfrm>
          <a:prstGeom prst="rect">
            <a:avLst/>
          </a:prstGeom>
          <a:effectLst/>
        </p:spPr>
        <p:txBody>
          <a:bodyPr/>
          <a:lstStyle>
            <a:lvl1pPr>
              <a:defRPr>
                <a:effectLst/>
              </a:defRPr>
            </a:lvl1pPr>
          </a:lstStyle>
          <a:p>
            <a:r>
              <a:rPr lang="en-US" dirty="0"/>
              <a:t>Click to edit Master title style</a:t>
            </a:r>
          </a:p>
        </p:txBody>
      </p:sp>
      <p:sp>
        <p:nvSpPr>
          <p:cNvPr id="3" name="Content Placeholder 2"/>
          <p:cNvSpPr>
            <a:spLocks noGrp="1"/>
          </p:cNvSpPr>
          <p:nvPr>
            <p:ph sz="quarter" idx="1"/>
          </p:nvPr>
        </p:nvSpPr>
        <p:spPr>
          <a:xfrm>
            <a:off x="457200" y="1600200"/>
            <a:ext cx="4038600" cy="21859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quarter" idx="2"/>
          </p:nvPr>
        </p:nvSpPr>
        <p:spPr>
          <a:xfrm>
            <a:off x="4648200" y="1600200"/>
            <a:ext cx="4038600" cy="21859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Content Placeholder 4"/>
          <p:cNvSpPr>
            <a:spLocks noGrp="1"/>
          </p:cNvSpPr>
          <p:nvPr>
            <p:ph sz="quarter" idx="3"/>
          </p:nvPr>
        </p:nvSpPr>
        <p:spPr>
          <a:xfrm>
            <a:off x="457200" y="3938588"/>
            <a:ext cx="4038600" cy="21875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Content Placeholder 5"/>
          <p:cNvSpPr>
            <a:spLocks noGrp="1"/>
          </p:cNvSpPr>
          <p:nvPr>
            <p:ph sz="quarter" idx="4"/>
          </p:nvPr>
        </p:nvSpPr>
        <p:spPr>
          <a:xfrm>
            <a:off x="4648200" y="3938588"/>
            <a:ext cx="4038600" cy="21875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9" name="Rectangle 6"/>
          <p:cNvSpPr>
            <a:spLocks noGrp="1" noChangeArrowheads="1"/>
          </p:cNvSpPr>
          <p:nvPr>
            <p:ph type="sldNum" sz="quarter" idx="12"/>
          </p:nvPr>
        </p:nvSpPr>
        <p:spPr>
          <a:xfrm>
            <a:off x="8686800" y="6488972"/>
            <a:ext cx="457200" cy="369027"/>
          </a:xfrm>
          <a:prstGeom prst="rect">
            <a:avLst/>
          </a:prstGeom>
          <a:ln/>
        </p:spPr>
        <p:txBody>
          <a:bodyPr/>
          <a:lstStyle>
            <a:lvl1pPr>
              <a:defRPr/>
            </a:lvl1pPr>
          </a:lstStyle>
          <a:p>
            <a:pPr>
              <a:defRPr/>
            </a:pPr>
            <a:fld id="{3C3C9EF9-0CF5-469D-9511-47D216CDD373}" type="slidenum">
              <a:rPr lang="en-US" altLang="en-US"/>
              <a:pPr>
                <a:defRPr/>
              </a:pPr>
              <a:t>‹#›</a:t>
            </a:fld>
            <a:endParaRPr lang="en-US" altLang="en-US"/>
          </a:p>
        </p:txBody>
      </p:sp>
    </p:spTree>
    <p:extLst>
      <p:ext uri="{BB962C8B-B14F-4D97-AF65-F5344CB8AC3E}">
        <p14:creationId xmlns:p14="http://schemas.microsoft.com/office/powerpoint/2010/main" val="63658754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914400"/>
            <a:ext cx="6019800" cy="547688"/>
          </a:xfrm>
          <a:prstGeom prst="rect">
            <a:avLst/>
          </a:prstGeom>
        </p:spPr>
        <p:txBody>
          <a:bodyPr/>
          <a:lstStyle>
            <a:lvl1pPr>
              <a:defRPr sz="2800">
                <a:effectLst/>
              </a:defRPr>
            </a:lvl1pPr>
          </a:lstStyle>
          <a:p>
            <a:r>
              <a:rPr lang="en-US" dirty="0"/>
              <a:t>Click to edit Master title style</a:t>
            </a:r>
          </a:p>
        </p:txBody>
      </p:sp>
      <p:sp>
        <p:nvSpPr>
          <p:cNvPr id="3" name="Content Placeholder 2"/>
          <p:cNvSpPr>
            <a:spLocks noGrp="1"/>
          </p:cNvSpPr>
          <p:nvPr>
            <p:ph idx="1"/>
          </p:nvPr>
        </p:nvSpPr>
        <p:spPr>
          <a:xfrm>
            <a:off x="457200" y="1828800"/>
            <a:ext cx="8229600" cy="4297363"/>
          </a:xfrm>
        </p:spPr>
        <p:txBody>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6" name="Rectangle 6"/>
          <p:cNvSpPr>
            <a:spLocks noGrp="1" noChangeArrowheads="1"/>
          </p:cNvSpPr>
          <p:nvPr>
            <p:ph type="sldNum" sz="quarter" idx="12"/>
          </p:nvPr>
        </p:nvSpPr>
        <p:spPr>
          <a:xfrm>
            <a:off x="8686800" y="6488972"/>
            <a:ext cx="457200" cy="369027"/>
          </a:xfrm>
          <a:prstGeom prst="rect">
            <a:avLst/>
          </a:prstGeom>
          <a:ln/>
        </p:spPr>
        <p:txBody>
          <a:bodyPr/>
          <a:lstStyle>
            <a:lvl1pPr>
              <a:defRPr/>
            </a:lvl1pPr>
          </a:lstStyle>
          <a:p>
            <a:pPr>
              <a:defRPr/>
            </a:pPr>
            <a:fld id="{4A270A06-3C9A-4DB0-8F43-5B434F76D070}" type="slidenum">
              <a:rPr lang="en-US" altLang="en-US"/>
              <a:pPr>
                <a:defRPr/>
              </a:pPr>
              <a:t>‹#›</a:t>
            </a:fld>
            <a:endParaRPr lang="en-US" altLang="en-US"/>
          </a:p>
        </p:txBody>
      </p:sp>
    </p:spTree>
    <p:extLst>
      <p:ext uri="{BB962C8B-B14F-4D97-AF65-F5344CB8AC3E}">
        <p14:creationId xmlns:p14="http://schemas.microsoft.com/office/powerpoint/2010/main" val="274332083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effectLst/>
              </a:defRPr>
            </a:lvl1pPr>
          </a:lstStyle>
          <a:p>
            <a:r>
              <a:rPr lang="en-US" dirty="0"/>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6" name="Rectangle 6"/>
          <p:cNvSpPr>
            <a:spLocks noGrp="1" noChangeArrowheads="1"/>
          </p:cNvSpPr>
          <p:nvPr>
            <p:ph type="sldNum" sz="quarter" idx="12"/>
          </p:nvPr>
        </p:nvSpPr>
        <p:spPr>
          <a:xfrm>
            <a:off x="8686800" y="6488972"/>
            <a:ext cx="457200" cy="369027"/>
          </a:xfrm>
          <a:prstGeom prst="rect">
            <a:avLst/>
          </a:prstGeom>
          <a:ln/>
        </p:spPr>
        <p:txBody>
          <a:bodyPr/>
          <a:lstStyle>
            <a:lvl1pPr>
              <a:defRPr/>
            </a:lvl1pPr>
          </a:lstStyle>
          <a:p>
            <a:pPr>
              <a:defRPr/>
            </a:pPr>
            <a:fld id="{9AF19768-BB2F-43AE-93A5-D4DDDA184DE2}" type="slidenum">
              <a:rPr lang="en-US" altLang="en-US"/>
              <a:pPr>
                <a:defRPr/>
              </a:pPr>
              <a:t>‹#›</a:t>
            </a:fld>
            <a:endParaRPr lang="en-US" altLang="en-US"/>
          </a:p>
        </p:txBody>
      </p:sp>
    </p:spTree>
    <p:extLst>
      <p:ext uri="{BB962C8B-B14F-4D97-AF65-F5344CB8AC3E}">
        <p14:creationId xmlns:p14="http://schemas.microsoft.com/office/powerpoint/2010/main" val="88316168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914400"/>
            <a:ext cx="6019800" cy="547688"/>
          </a:xfrm>
          <a:prstGeom prst="rect">
            <a:avLst/>
          </a:prstGeom>
        </p:spPr>
        <p:txBody>
          <a:bodyPr/>
          <a:lstStyle>
            <a:lvl1pPr>
              <a:defRPr sz="2800">
                <a:effectLst/>
              </a:defRPr>
            </a:lvl1pPr>
          </a:lstStyle>
          <a:p>
            <a:r>
              <a:rPr lang="en-US" dirty="0"/>
              <a:t>Click to edit Master title style</a:t>
            </a:r>
          </a:p>
        </p:txBody>
      </p:sp>
      <p:sp>
        <p:nvSpPr>
          <p:cNvPr id="3" name="Content Placeholder 2"/>
          <p:cNvSpPr>
            <a:spLocks noGrp="1"/>
          </p:cNvSpPr>
          <p:nvPr>
            <p:ph sz="half" idx="1"/>
          </p:nvPr>
        </p:nvSpPr>
        <p:spPr>
          <a:xfrm>
            <a:off x="457200" y="1828800"/>
            <a:ext cx="4038600" cy="4297363"/>
          </a:xfrm>
        </p:spPr>
        <p:txBody>
          <a:bodyPr/>
          <a:lstStyle>
            <a:lvl1pPr>
              <a:defRPr sz="2400"/>
            </a:lvl1pPr>
            <a:lvl2pPr>
              <a:defRPr sz="2000"/>
            </a:lvl2pPr>
            <a:lvl3pPr>
              <a:defRPr sz="1800"/>
            </a:lvl3pPr>
            <a:lvl4pPr>
              <a:defRPr sz="1600"/>
            </a:lvl4pPr>
            <a:lvl5pPr>
              <a:defRPr sz="16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4648200" y="1828800"/>
            <a:ext cx="4038600" cy="4297363"/>
          </a:xfrm>
        </p:spPr>
        <p:txBody>
          <a:bodyPr/>
          <a:lstStyle>
            <a:lvl1pPr>
              <a:defRPr sz="2400"/>
            </a:lvl1pPr>
            <a:lvl2pPr>
              <a:defRPr sz="2000"/>
            </a:lvl2pPr>
            <a:lvl3pPr>
              <a:defRPr sz="1800"/>
            </a:lvl3pPr>
            <a:lvl4pPr>
              <a:defRPr sz="1600"/>
            </a:lvl4pPr>
            <a:lvl5pPr>
              <a:defRPr sz="16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7" name="Slide Number Placeholder 6"/>
          <p:cNvSpPr>
            <a:spLocks noGrp="1" noChangeArrowheads="1"/>
          </p:cNvSpPr>
          <p:nvPr>
            <p:ph type="sldNum" sz="quarter" idx="12"/>
          </p:nvPr>
        </p:nvSpPr>
        <p:spPr>
          <a:xfrm>
            <a:off x="8686800" y="6488972"/>
            <a:ext cx="457200" cy="369027"/>
          </a:xfrm>
          <a:prstGeom prst="rect">
            <a:avLst/>
          </a:prstGeom>
          <a:ln/>
        </p:spPr>
        <p:txBody>
          <a:bodyPr/>
          <a:lstStyle>
            <a:lvl1pPr>
              <a:defRPr/>
            </a:lvl1pPr>
          </a:lstStyle>
          <a:p>
            <a:pPr>
              <a:defRPr/>
            </a:pPr>
            <a:fld id="{328CE7E4-21D4-4E7F-A45D-8E0E712E0D91}" type="slidenum">
              <a:rPr lang="en-US" altLang="en-US"/>
              <a:pPr>
                <a:defRPr/>
              </a:pPr>
              <a:t>‹#›</a:t>
            </a:fld>
            <a:endParaRPr lang="en-US" altLang="en-US"/>
          </a:p>
        </p:txBody>
      </p:sp>
    </p:spTree>
    <p:extLst>
      <p:ext uri="{BB962C8B-B14F-4D97-AF65-F5344CB8AC3E}">
        <p14:creationId xmlns:p14="http://schemas.microsoft.com/office/powerpoint/2010/main" val="379972542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914400"/>
            <a:ext cx="6019800" cy="547688"/>
          </a:xfrm>
          <a:prstGeom prst="rect">
            <a:avLst/>
          </a:prstGeom>
        </p:spPr>
        <p:txBody>
          <a:bodyPr/>
          <a:lstStyle>
            <a:lvl1pPr>
              <a:defRPr sz="2800">
                <a:effectLst/>
              </a:defRPr>
            </a:lvl1pPr>
          </a:lstStyle>
          <a:p>
            <a:r>
              <a:rPr lang="en-US" dirty="0"/>
              <a:t>Click to edit Master title style</a:t>
            </a:r>
          </a:p>
        </p:txBody>
      </p:sp>
      <p:sp>
        <p:nvSpPr>
          <p:cNvPr id="3"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5" name="Rectangle 6"/>
          <p:cNvSpPr>
            <a:spLocks noGrp="1" noChangeArrowheads="1"/>
          </p:cNvSpPr>
          <p:nvPr>
            <p:ph type="sldNum" sz="quarter" idx="12"/>
          </p:nvPr>
        </p:nvSpPr>
        <p:spPr>
          <a:xfrm>
            <a:off x="8686800" y="6488972"/>
            <a:ext cx="457200" cy="369027"/>
          </a:xfrm>
          <a:prstGeom prst="rect">
            <a:avLst/>
          </a:prstGeom>
          <a:ln/>
        </p:spPr>
        <p:txBody>
          <a:bodyPr/>
          <a:lstStyle>
            <a:lvl1pPr>
              <a:defRPr/>
            </a:lvl1pPr>
          </a:lstStyle>
          <a:p>
            <a:pPr>
              <a:defRPr/>
            </a:pPr>
            <a:fld id="{75862148-27DA-4DF6-9601-F20ABD3B965C}" type="slidenum">
              <a:rPr lang="en-US" altLang="en-US"/>
              <a:pPr>
                <a:defRPr/>
              </a:pPr>
              <a:t>‹#›</a:t>
            </a:fld>
            <a:endParaRPr lang="en-US" altLang="en-US"/>
          </a:p>
        </p:txBody>
      </p:sp>
    </p:spTree>
    <p:extLst>
      <p:ext uri="{BB962C8B-B14F-4D97-AF65-F5344CB8AC3E}">
        <p14:creationId xmlns:p14="http://schemas.microsoft.com/office/powerpoint/2010/main" val="420753435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4" name="Rectangle 6"/>
          <p:cNvSpPr>
            <a:spLocks noGrp="1" noChangeArrowheads="1"/>
          </p:cNvSpPr>
          <p:nvPr>
            <p:ph type="sldNum" sz="quarter" idx="12"/>
          </p:nvPr>
        </p:nvSpPr>
        <p:spPr>
          <a:xfrm>
            <a:off x="8686800" y="6488972"/>
            <a:ext cx="457200" cy="369027"/>
          </a:xfrm>
          <a:prstGeom prst="rect">
            <a:avLst/>
          </a:prstGeom>
          <a:ln/>
        </p:spPr>
        <p:txBody>
          <a:bodyPr/>
          <a:lstStyle>
            <a:lvl1pPr>
              <a:defRPr/>
            </a:lvl1pPr>
          </a:lstStyle>
          <a:p>
            <a:pPr>
              <a:defRPr/>
            </a:pPr>
            <a:fld id="{E68D01DB-D9E9-463D-8A53-02F26FDD3AF4}" type="slidenum">
              <a:rPr lang="en-US" altLang="en-US"/>
              <a:pPr>
                <a:defRPr/>
              </a:pPr>
              <a:t>‹#›</a:t>
            </a:fld>
            <a:endParaRPr lang="en-US" altLang="en-US"/>
          </a:p>
        </p:txBody>
      </p:sp>
    </p:spTree>
    <p:extLst>
      <p:ext uri="{BB962C8B-B14F-4D97-AF65-F5344CB8AC3E}">
        <p14:creationId xmlns:p14="http://schemas.microsoft.com/office/powerpoint/2010/main" val="33768945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838200"/>
            <a:ext cx="3008313" cy="1162050"/>
          </a:xfrm>
          <a:prstGeom prst="rect">
            <a:avLst/>
          </a:prstGeom>
        </p:spPr>
        <p:txBody>
          <a:bodyPr anchor="b"/>
          <a:lstStyle>
            <a:lvl1pPr algn="l">
              <a:defRPr sz="2000" b="1">
                <a:effectLst/>
              </a:defRPr>
            </a:lvl1pPr>
          </a:lstStyle>
          <a:p>
            <a:r>
              <a:rPr lang="en-US" dirty="0"/>
              <a:t>Click to edit Master title style</a:t>
            </a:r>
          </a:p>
        </p:txBody>
      </p:sp>
      <p:sp>
        <p:nvSpPr>
          <p:cNvPr id="3" name="Content Placeholder 2"/>
          <p:cNvSpPr>
            <a:spLocks noGrp="1"/>
          </p:cNvSpPr>
          <p:nvPr>
            <p:ph idx="1"/>
          </p:nvPr>
        </p:nvSpPr>
        <p:spPr>
          <a:xfrm>
            <a:off x="3575050" y="838200"/>
            <a:ext cx="5111750" cy="528796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3"/>
          <p:cNvSpPr>
            <a:spLocks noGrp="1"/>
          </p:cNvSpPr>
          <p:nvPr>
            <p:ph type="body" sz="half" idx="2"/>
          </p:nvPr>
        </p:nvSpPr>
        <p:spPr>
          <a:xfrm>
            <a:off x="457200" y="2286000"/>
            <a:ext cx="3008313" cy="38401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7" name="Slide Number Placeholder 6"/>
          <p:cNvSpPr>
            <a:spLocks noGrp="1" noChangeArrowheads="1"/>
          </p:cNvSpPr>
          <p:nvPr>
            <p:ph type="sldNum" sz="quarter" idx="12"/>
          </p:nvPr>
        </p:nvSpPr>
        <p:spPr>
          <a:xfrm>
            <a:off x="8686800" y="6488972"/>
            <a:ext cx="457200" cy="369027"/>
          </a:xfrm>
          <a:prstGeom prst="rect">
            <a:avLst/>
          </a:prstGeom>
          <a:ln/>
        </p:spPr>
        <p:txBody>
          <a:bodyPr/>
          <a:lstStyle>
            <a:lvl1pPr>
              <a:defRPr/>
            </a:lvl1pPr>
          </a:lstStyle>
          <a:p>
            <a:pPr>
              <a:defRPr/>
            </a:pPr>
            <a:fld id="{16E7D14A-97C5-4CF8-A903-6348BE1F26D5}" type="slidenum">
              <a:rPr lang="en-US" altLang="en-US"/>
              <a:pPr>
                <a:defRPr/>
              </a:pPr>
              <a:t>‹#›</a:t>
            </a:fld>
            <a:endParaRPr lang="en-US" altLang="en-US"/>
          </a:p>
        </p:txBody>
      </p:sp>
    </p:spTree>
    <p:extLst>
      <p:ext uri="{BB962C8B-B14F-4D97-AF65-F5344CB8AC3E}">
        <p14:creationId xmlns:p14="http://schemas.microsoft.com/office/powerpoint/2010/main" val="396647908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effectLst/>
              </a:defRPr>
            </a:lvl1pPr>
          </a:lstStyle>
          <a:p>
            <a:r>
              <a:rPr lang="en-US" dirty="0"/>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7" name="Slide Number Placeholder 6"/>
          <p:cNvSpPr>
            <a:spLocks noGrp="1" noChangeArrowheads="1"/>
          </p:cNvSpPr>
          <p:nvPr>
            <p:ph type="sldNum" sz="quarter" idx="12"/>
          </p:nvPr>
        </p:nvSpPr>
        <p:spPr>
          <a:xfrm>
            <a:off x="8686800" y="6488972"/>
            <a:ext cx="457200" cy="369027"/>
          </a:xfrm>
          <a:prstGeom prst="rect">
            <a:avLst/>
          </a:prstGeom>
          <a:ln/>
        </p:spPr>
        <p:txBody>
          <a:bodyPr/>
          <a:lstStyle>
            <a:lvl1pPr>
              <a:defRPr/>
            </a:lvl1pPr>
          </a:lstStyle>
          <a:p>
            <a:pPr>
              <a:defRPr/>
            </a:pPr>
            <a:fld id="{2A1806D3-A9C5-4971-BEE0-C2729EC55FA2}" type="slidenum">
              <a:rPr lang="en-US" altLang="en-US"/>
              <a:pPr>
                <a:defRPr/>
              </a:pPr>
              <a:t>‹#›</a:t>
            </a:fld>
            <a:endParaRPr lang="en-US" altLang="en-US"/>
          </a:p>
        </p:txBody>
      </p:sp>
    </p:spTree>
    <p:extLst>
      <p:ext uri="{BB962C8B-B14F-4D97-AF65-F5344CB8AC3E}">
        <p14:creationId xmlns:p14="http://schemas.microsoft.com/office/powerpoint/2010/main" val="306366010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0"/>
            <a:ext cx="6781800" cy="838200"/>
          </a:xfrm>
          <a:prstGeom prst="rect">
            <a:avLst/>
          </a:prstGeom>
        </p:spPr>
        <p:txBody>
          <a:bodyPr/>
          <a:lstStyle>
            <a:lvl1pPr>
              <a:defRPr>
                <a:effectLst/>
              </a:defRPr>
            </a:lvl1pPr>
          </a:lstStyle>
          <a:p>
            <a:r>
              <a:rPr lang="en-US" dirty="0"/>
              <a:t>Click to edit Master title style</a:t>
            </a:r>
          </a:p>
        </p:txBody>
      </p:sp>
      <p:sp>
        <p:nvSpPr>
          <p:cNvPr id="3" name="Table Placeholder 2"/>
          <p:cNvSpPr>
            <a:spLocks noGrp="1"/>
          </p:cNvSpPr>
          <p:nvPr>
            <p:ph type="tbl" idx="1"/>
          </p:nvPr>
        </p:nvSpPr>
        <p:spPr>
          <a:xfrm>
            <a:off x="457200" y="1600200"/>
            <a:ext cx="8229600" cy="4525963"/>
          </a:xfrm>
        </p:spPr>
        <p:txBody>
          <a:bodyPr/>
          <a:lstStyle/>
          <a:p>
            <a:pPr lvl="0"/>
            <a:endParaRPr lang="en-US" noProof="0"/>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6" name="Rectangle 6"/>
          <p:cNvSpPr>
            <a:spLocks noGrp="1" noChangeArrowheads="1"/>
          </p:cNvSpPr>
          <p:nvPr>
            <p:ph type="sldNum" sz="quarter" idx="12"/>
          </p:nvPr>
        </p:nvSpPr>
        <p:spPr>
          <a:xfrm>
            <a:off x="8686800" y="6488972"/>
            <a:ext cx="457200" cy="369027"/>
          </a:xfrm>
          <a:prstGeom prst="rect">
            <a:avLst/>
          </a:prstGeom>
          <a:ln/>
        </p:spPr>
        <p:txBody>
          <a:bodyPr/>
          <a:lstStyle>
            <a:lvl1pPr>
              <a:defRPr/>
            </a:lvl1pPr>
          </a:lstStyle>
          <a:p>
            <a:pPr>
              <a:defRPr/>
            </a:pPr>
            <a:fld id="{BC8593F8-85CA-4789-B91F-4C5A048271B8}" type="slidenum">
              <a:rPr lang="en-US" altLang="en-US"/>
              <a:pPr>
                <a:defRPr/>
              </a:pPr>
              <a:t>‹#›</a:t>
            </a:fld>
            <a:endParaRPr lang="en-US" altLang="en-US"/>
          </a:p>
        </p:txBody>
      </p:sp>
    </p:spTree>
    <p:extLst>
      <p:ext uri="{BB962C8B-B14F-4D97-AF65-F5344CB8AC3E}">
        <p14:creationId xmlns:p14="http://schemas.microsoft.com/office/powerpoint/2010/main" val="17187920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4.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3.png"/><Relationship Id="rId2" Type="http://schemas.openxmlformats.org/officeDocument/2006/relationships/slideLayout" Target="../slideLayouts/slideLayout2.xml"/><Relationship Id="rId16" Type="http://schemas.openxmlformats.org/officeDocument/2006/relationships/image" Target="../media/image2.jpe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png"/><Relationship Id="rId10" Type="http://schemas.openxmlformats.org/officeDocument/2006/relationships/slideLayout" Target="../slideLayouts/slideLayout10.xml"/><Relationship Id="rId19" Type="http://schemas.openxmlformats.org/officeDocument/2006/relationships/image" Target="../media/image5.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132548" name="Rectangle 4"/>
          <p:cNvSpPr>
            <a:spLocks noGrp="1" noChangeArrowheads="1"/>
          </p:cNvSpPr>
          <p:nvPr userDrawn="1">
            <p:ph type="dt" sz="half" idx="2"/>
          </p:nvPr>
        </p:nvSpPr>
        <p:spPr bwMode="auto">
          <a:xfrm>
            <a:off x="0" y="6553200"/>
            <a:ext cx="1219200" cy="30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0" hangingPunct="0">
              <a:defRPr sz="1400" i="0"/>
            </a:lvl1pPr>
          </a:lstStyle>
          <a:p>
            <a:pPr>
              <a:defRPr/>
            </a:pPr>
            <a:endParaRPr lang="en-US" altLang="en-US"/>
          </a:p>
        </p:txBody>
      </p:sp>
      <p:sp>
        <p:nvSpPr>
          <p:cNvPr id="1132549" name="Rectangle 5"/>
          <p:cNvSpPr>
            <a:spLocks noGrp="1" noChangeArrowheads="1"/>
          </p:cNvSpPr>
          <p:nvPr userDrawn="1">
            <p:ph type="ftr" sz="quarter" idx="3"/>
          </p:nvPr>
        </p:nvSpPr>
        <p:spPr bwMode="auto">
          <a:xfrm>
            <a:off x="1371600" y="6553200"/>
            <a:ext cx="7162800" cy="30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0" hangingPunct="0">
              <a:defRPr sz="1400" i="0"/>
            </a:lvl1pPr>
          </a:lstStyle>
          <a:p>
            <a:pPr>
              <a:defRPr/>
            </a:pPr>
            <a:endParaRPr lang="en-US" altLang="en-US"/>
          </a:p>
        </p:txBody>
      </p:sp>
      <p:sp>
        <p:nvSpPr>
          <p:cNvPr id="1033" name="Rectangle 18"/>
          <p:cNvSpPr>
            <a:spLocks noGrp="1" noChangeArrowheads="1"/>
          </p:cNvSpPr>
          <p:nvPr userDrawn="1">
            <p:ph type="body" idx="1"/>
          </p:nvPr>
        </p:nvSpPr>
        <p:spPr bwMode="auto">
          <a:xfrm>
            <a:off x="457200" y="1219200"/>
            <a:ext cx="8229600" cy="490696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dirty="0"/>
              <a:t>Click to edit Master text styles</a:t>
            </a:r>
          </a:p>
          <a:p>
            <a:pPr lvl="1"/>
            <a:r>
              <a:rPr lang="en-US" altLang="en-US" dirty="0"/>
              <a:t>Second level</a:t>
            </a:r>
          </a:p>
          <a:p>
            <a:pPr lvl="2"/>
            <a:r>
              <a:rPr lang="en-US" altLang="en-US" dirty="0"/>
              <a:t>Third level</a:t>
            </a:r>
          </a:p>
          <a:p>
            <a:pPr lvl="3"/>
            <a:r>
              <a:rPr lang="en-US" altLang="en-US" dirty="0"/>
              <a:t>Fourth level</a:t>
            </a:r>
          </a:p>
          <a:p>
            <a:pPr lvl="4"/>
            <a:r>
              <a:rPr lang="en-US" altLang="en-US" dirty="0"/>
              <a:t>Fifth level</a:t>
            </a:r>
          </a:p>
        </p:txBody>
      </p:sp>
      <p:sp>
        <p:nvSpPr>
          <p:cNvPr id="16" name="Slide Number Placeholder 2">
            <a:extLst>
              <a:ext uri="{FF2B5EF4-FFF2-40B4-BE49-F238E27FC236}">
                <a16:creationId xmlns:a16="http://schemas.microsoft.com/office/drawing/2014/main" id="{927345F9-95E4-D045-99CE-914EEDF1E829}"/>
              </a:ext>
            </a:extLst>
          </p:cNvPr>
          <p:cNvSpPr txBox="1">
            <a:spLocks/>
          </p:cNvSpPr>
          <p:nvPr userDrawn="1"/>
        </p:nvSpPr>
        <p:spPr>
          <a:xfrm>
            <a:off x="8647042" y="6521086"/>
            <a:ext cx="457200" cy="369027"/>
          </a:xfrm>
          <a:prstGeom prst="rect">
            <a:avLst/>
          </a:prstGeom>
        </p:spPr>
        <p:txBody>
          <a:bodyPr/>
          <a:lstStyle>
            <a:defPPr>
              <a:defRPr lang="en-US"/>
            </a:defPPr>
            <a:lvl1pPr algn="l" rtl="0" eaLnBrk="0" fontAlgn="base" hangingPunct="0">
              <a:spcBef>
                <a:spcPct val="0"/>
              </a:spcBef>
              <a:spcAft>
                <a:spcPct val="0"/>
              </a:spcAft>
              <a:defRPr sz="2200" i="1" kern="1200">
                <a:solidFill>
                  <a:schemeClr val="tx1"/>
                </a:solidFill>
                <a:latin typeface="Arial" panose="020B0604020202020204" pitchFamily="34" charset="0"/>
                <a:ea typeface="ＭＳ Ｐゴシック" panose="020B0600070205080204" pitchFamily="34" charset="-128"/>
                <a:cs typeface="+mn-cs"/>
              </a:defRPr>
            </a:lvl1pPr>
            <a:lvl2pPr marL="457200" algn="l" rtl="0" eaLnBrk="0" fontAlgn="base" hangingPunct="0">
              <a:spcBef>
                <a:spcPct val="0"/>
              </a:spcBef>
              <a:spcAft>
                <a:spcPct val="0"/>
              </a:spcAft>
              <a:defRPr sz="2200" i="1" kern="1200">
                <a:solidFill>
                  <a:schemeClr val="tx1"/>
                </a:solidFill>
                <a:latin typeface="Arial" panose="020B0604020202020204" pitchFamily="34" charset="0"/>
                <a:ea typeface="ＭＳ Ｐゴシック" panose="020B0600070205080204" pitchFamily="34" charset="-128"/>
                <a:cs typeface="+mn-cs"/>
              </a:defRPr>
            </a:lvl2pPr>
            <a:lvl3pPr marL="914400" algn="l" rtl="0" eaLnBrk="0" fontAlgn="base" hangingPunct="0">
              <a:spcBef>
                <a:spcPct val="0"/>
              </a:spcBef>
              <a:spcAft>
                <a:spcPct val="0"/>
              </a:spcAft>
              <a:defRPr sz="2200" i="1" kern="1200">
                <a:solidFill>
                  <a:schemeClr val="tx1"/>
                </a:solidFill>
                <a:latin typeface="Arial" panose="020B0604020202020204" pitchFamily="34" charset="0"/>
                <a:ea typeface="ＭＳ Ｐゴシック" panose="020B0600070205080204" pitchFamily="34" charset="-128"/>
                <a:cs typeface="+mn-cs"/>
              </a:defRPr>
            </a:lvl3pPr>
            <a:lvl4pPr marL="1371600" algn="l" rtl="0" eaLnBrk="0" fontAlgn="base" hangingPunct="0">
              <a:spcBef>
                <a:spcPct val="0"/>
              </a:spcBef>
              <a:spcAft>
                <a:spcPct val="0"/>
              </a:spcAft>
              <a:defRPr sz="2200" i="1" kern="1200">
                <a:solidFill>
                  <a:schemeClr val="tx1"/>
                </a:solidFill>
                <a:latin typeface="Arial" panose="020B0604020202020204" pitchFamily="34" charset="0"/>
                <a:ea typeface="ＭＳ Ｐゴシック" panose="020B0600070205080204" pitchFamily="34" charset="-128"/>
                <a:cs typeface="+mn-cs"/>
              </a:defRPr>
            </a:lvl4pPr>
            <a:lvl5pPr marL="1828800" algn="l" rtl="0" eaLnBrk="0" fontAlgn="base" hangingPunct="0">
              <a:spcBef>
                <a:spcPct val="0"/>
              </a:spcBef>
              <a:spcAft>
                <a:spcPct val="0"/>
              </a:spcAft>
              <a:defRPr sz="2200" i="1" kern="1200">
                <a:solidFill>
                  <a:schemeClr val="tx1"/>
                </a:solidFill>
                <a:latin typeface="Arial" panose="020B0604020202020204" pitchFamily="34" charset="0"/>
                <a:ea typeface="ＭＳ Ｐゴシック" panose="020B0600070205080204" pitchFamily="34" charset="-128"/>
                <a:cs typeface="+mn-cs"/>
              </a:defRPr>
            </a:lvl5pPr>
            <a:lvl6pPr marL="2286000" algn="l" defTabSz="914400" rtl="0" eaLnBrk="1" latinLnBrk="0" hangingPunct="1">
              <a:defRPr sz="2200" i="1" kern="1200">
                <a:solidFill>
                  <a:schemeClr val="tx1"/>
                </a:solidFill>
                <a:latin typeface="Arial" panose="020B0604020202020204" pitchFamily="34" charset="0"/>
                <a:ea typeface="ＭＳ Ｐゴシック" panose="020B0600070205080204" pitchFamily="34" charset="-128"/>
                <a:cs typeface="+mn-cs"/>
              </a:defRPr>
            </a:lvl6pPr>
            <a:lvl7pPr marL="2743200" algn="l" defTabSz="914400" rtl="0" eaLnBrk="1" latinLnBrk="0" hangingPunct="1">
              <a:defRPr sz="2200" i="1" kern="1200">
                <a:solidFill>
                  <a:schemeClr val="tx1"/>
                </a:solidFill>
                <a:latin typeface="Arial" panose="020B0604020202020204" pitchFamily="34" charset="0"/>
                <a:ea typeface="ＭＳ Ｐゴシック" panose="020B0600070205080204" pitchFamily="34" charset="-128"/>
                <a:cs typeface="+mn-cs"/>
              </a:defRPr>
            </a:lvl7pPr>
            <a:lvl8pPr marL="3200400" algn="l" defTabSz="914400" rtl="0" eaLnBrk="1" latinLnBrk="0" hangingPunct="1">
              <a:defRPr sz="2200" i="1" kern="1200">
                <a:solidFill>
                  <a:schemeClr val="tx1"/>
                </a:solidFill>
                <a:latin typeface="Arial" panose="020B0604020202020204" pitchFamily="34" charset="0"/>
                <a:ea typeface="ＭＳ Ｐゴシック" panose="020B0600070205080204" pitchFamily="34" charset="-128"/>
                <a:cs typeface="+mn-cs"/>
              </a:defRPr>
            </a:lvl8pPr>
            <a:lvl9pPr marL="3657600" algn="l" defTabSz="914400" rtl="0" eaLnBrk="1" latinLnBrk="0" hangingPunct="1">
              <a:defRPr sz="2200" i="1" kern="1200">
                <a:solidFill>
                  <a:schemeClr val="tx1"/>
                </a:solidFill>
                <a:latin typeface="Arial" panose="020B0604020202020204" pitchFamily="34" charset="0"/>
                <a:ea typeface="ＭＳ Ｐゴシック" panose="020B0600070205080204" pitchFamily="34" charset="-128"/>
                <a:cs typeface="+mn-cs"/>
              </a:defRPr>
            </a:lvl9pPr>
          </a:lstStyle>
          <a:p>
            <a:pPr>
              <a:defRPr/>
            </a:pPr>
            <a:fld id="{75862148-27DA-4DF6-9601-F20ABD3B965C}" type="slidenum">
              <a:rPr lang="en-US" altLang="en-US" sz="1600" smtClean="0"/>
              <a:pPr>
                <a:defRPr/>
              </a:pPr>
              <a:t>‹#›</a:t>
            </a:fld>
            <a:endParaRPr lang="en-US" altLang="en-US" sz="1600" dirty="0"/>
          </a:p>
        </p:txBody>
      </p:sp>
      <p:pic>
        <p:nvPicPr>
          <p:cNvPr id="2" name="Picture 1">
            <a:extLst>
              <a:ext uri="{FF2B5EF4-FFF2-40B4-BE49-F238E27FC236}">
                <a16:creationId xmlns:a16="http://schemas.microsoft.com/office/drawing/2014/main" id="{78466D3A-58D8-EACC-3017-070543C41D8B}"/>
              </a:ext>
            </a:extLst>
          </p:cNvPr>
          <p:cNvPicPr>
            <a:picLocks noChangeAspect="1"/>
          </p:cNvPicPr>
          <p:nvPr userDrawn="1"/>
        </p:nvPicPr>
        <p:blipFill>
          <a:blip r:embed="rId15" cstate="print">
            <a:extLst>
              <a:ext uri="{28A0092B-C50C-407E-A947-70E740481C1C}">
                <a14:useLocalDpi xmlns:a14="http://schemas.microsoft.com/office/drawing/2010/main" val="0"/>
              </a:ext>
            </a:extLst>
          </a:blip>
          <a:srcRect/>
          <a:stretch/>
        </p:blipFill>
        <p:spPr>
          <a:xfrm>
            <a:off x="456059" y="114639"/>
            <a:ext cx="1027278" cy="313320"/>
          </a:xfrm>
          <a:prstGeom prst="rect">
            <a:avLst/>
          </a:prstGeom>
        </p:spPr>
      </p:pic>
      <p:pic>
        <p:nvPicPr>
          <p:cNvPr id="3" name="Picture 2" descr="A close up of a logo&#10;&#10;Description automatically generated">
            <a:extLst>
              <a:ext uri="{FF2B5EF4-FFF2-40B4-BE49-F238E27FC236}">
                <a16:creationId xmlns:a16="http://schemas.microsoft.com/office/drawing/2014/main" id="{3D8E9A3A-0E88-AB32-D1AA-91418338B52C}"/>
              </a:ext>
            </a:extLst>
          </p:cNvPr>
          <p:cNvPicPr>
            <a:picLocks noChangeAspect="1"/>
          </p:cNvPicPr>
          <p:nvPr userDrawn="1"/>
        </p:nvPicPr>
        <p:blipFill>
          <a:blip r:embed="rId16" cstate="print">
            <a:extLst>
              <a:ext uri="{28A0092B-C50C-407E-A947-70E740481C1C}">
                <a14:useLocalDpi xmlns:a14="http://schemas.microsoft.com/office/drawing/2010/main" val="0"/>
              </a:ext>
            </a:extLst>
          </a:blip>
          <a:stretch>
            <a:fillRect/>
          </a:stretch>
        </p:blipFill>
        <p:spPr>
          <a:xfrm>
            <a:off x="4592265" y="114639"/>
            <a:ext cx="1579935" cy="313320"/>
          </a:xfrm>
          <a:prstGeom prst="rect">
            <a:avLst/>
          </a:prstGeom>
        </p:spPr>
      </p:pic>
      <p:pic>
        <p:nvPicPr>
          <p:cNvPr id="4" name="Picture 3" descr="A black background with pink and grey letters&#10;&#10;Description automatically generated">
            <a:extLst>
              <a:ext uri="{FF2B5EF4-FFF2-40B4-BE49-F238E27FC236}">
                <a16:creationId xmlns:a16="http://schemas.microsoft.com/office/drawing/2014/main" id="{89AADBB5-D0E6-0072-C65D-EA5B3D6A8794}"/>
              </a:ext>
            </a:extLst>
          </p:cNvPr>
          <p:cNvPicPr>
            <a:picLocks noChangeAspect="1"/>
          </p:cNvPicPr>
          <p:nvPr userDrawn="1"/>
        </p:nvPicPr>
        <p:blipFill>
          <a:blip r:embed="rId17" cstate="print">
            <a:extLst>
              <a:ext uri="{28A0092B-C50C-407E-A947-70E740481C1C}">
                <a14:useLocalDpi xmlns:a14="http://schemas.microsoft.com/office/drawing/2010/main" val="0"/>
              </a:ext>
            </a:extLst>
          </a:blip>
          <a:stretch>
            <a:fillRect/>
          </a:stretch>
        </p:blipFill>
        <p:spPr>
          <a:xfrm>
            <a:off x="6291972" y="114639"/>
            <a:ext cx="1251828" cy="313320"/>
          </a:xfrm>
          <a:prstGeom prst="rect">
            <a:avLst/>
          </a:prstGeom>
        </p:spPr>
      </p:pic>
      <p:pic>
        <p:nvPicPr>
          <p:cNvPr id="6" name="Picture 5" descr="A black background with orange text&#10;&#10;Description automatically generated">
            <a:extLst>
              <a:ext uri="{FF2B5EF4-FFF2-40B4-BE49-F238E27FC236}">
                <a16:creationId xmlns:a16="http://schemas.microsoft.com/office/drawing/2014/main" id="{D79CE3C1-0128-5763-40CF-E22999FF97D0}"/>
              </a:ext>
            </a:extLst>
          </p:cNvPr>
          <p:cNvPicPr>
            <a:picLocks noChangeAspect="1"/>
          </p:cNvPicPr>
          <p:nvPr userDrawn="1"/>
        </p:nvPicPr>
        <p:blipFill>
          <a:blip r:embed="rId18" cstate="print">
            <a:extLst>
              <a:ext uri="{28A0092B-C50C-407E-A947-70E740481C1C}">
                <a14:useLocalDpi xmlns:a14="http://schemas.microsoft.com/office/drawing/2010/main" val="0"/>
              </a:ext>
            </a:extLst>
          </a:blip>
          <a:stretch>
            <a:fillRect/>
          </a:stretch>
        </p:blipFill>
        <p:spPr>
          <a:xfrm>
            <a:off x="7712999" y="114639"/>
            <a:ext cx="973801" cy="313320"/>
          </a:xfrm>
          <a:prstGeom prst="rect">
            <a:avLst/>
          </a:prstGeom>
        </p:spPr>
      </p:pic>
      <p:sp>
        <p:nvSpPr>
          <p:cNvPr id="8" name="TextBox 7">
            <a:extLst>
              <a:ext uri="{FF2B5EF4-FFF2-40B4-BE49-F238E27FC236}">
                <a16:creationId xmlns:a16="http://schemas.microsoft.com/office/drawing/2014/main" id="{15B1F882-A9DC-C2A3-B710-6B6F4F48F89F}"/>
              </a:ext>
            </a:extLst>
          </p:cNvPr>
          <p:cNvSpPr txBox="1"/>
          <p:nvPr userDrawn="1"/>
        </p:nvSpPr>
        <p:spPr>
          <a:xfrm>
            <a:off x="2615511" y="40466"/>
            <a:ext cx="1752600" cy="461665"/>
          </a:xfrm>
          <a:prstGeom prst="rect">
            <a:avLst/>
          </a:prstGeom>
          <a:noFill/>
        </p:spPr>
        <p:txBody>
          <a:bodyPr wrap="square" rtlCol="0">
            <a:spAutoFit/>
          </a:bodyPr>
          <a:lstStyle/>
          <a:p>
            <a:pPr algn="ctr"/>
            <a:r>
              <a:rPr lang="en-US" sz="800" b="1" i="0" dirty="0"/>
              <a:t>Center for Advanced Research in Forensic Science</a:t>
            </a:r>
          </a:p>
          <a:p>
            <a:pPr algn="ctr"/>
            <a:r>
              <a:rPr lang="en-US" sz="800" b="1" i="0" dirty="0"/>
              <a:t>ForensicResearch.org</a:t>
            </a:r>
          </a:p>
        </p:txBody>
      </p:sp>
      <p:pic>
        <p:nvPicPr>
          <p:cNvPr id="10" name="Picture 9" descr="A logo with a globe and a letter f&#10;&#10;Description automatically generated">
            <a:extLst>
              <a:ext uri="{FF2B5EF4-FFF2-40B4-BE49-F238E27FC236}">
                <a16:creationId xmlns:a16="http://schemas.microsoft.com/office/drawing/2014/main" id="{4A7742E8-30E6-0488-46FD-312E1637A444}"/>
              </a:ext>
            </a:extLst>
          </p:cNvPr>
          <p:cNvPicPr>
            <a:picLocks noChangeAspect="1"/>
          </p:cNvPicPr>
          <p:nvPr userDrawn="1"/>
        </p:nvPicPr>
        <p:blipFill>
          <a:blip r:embed="rId19" cstate="print">
            <a:extLst>
              <a:ext uri="{28A0092B-C50C-407E-A947-70E740481C1C}">
                <a14:useLocalDpi xmlns:a14="http://schemas.microsoft.com/office/drawing/2010/main" val="0"/>
              </a:ext>
            </a:extLst>
          </a:blip>
          <a:stretch>
            <a:fillRect/>
          </a:stretch>
        </p:blipFill>
        <p:spPr>
          <a:xfrm>
            <a:off x="1665518" y="114639"/>
            <a:ext cx="725840" cy="313320"/>
          </a:xfrm>
          <a:prstGeom prst="rect">
            <a:avLst/>
          </a:prstGeom>
        </p:spPr>
      </p:pic>
    </p:spTree>
  </p:cSld>
  <p:clrMap bg1="lt1" tx1="dk1" bg2="lt2" tx2="dk2" accent1="accent1" accent2="accent2" accent3="accent3" accent4="accent4" accent5="accent5" accent6="accent6" hlink="hlink" folHlink="folHlink"/>
  <p:sldLayoutIdLst>
    <p:sldLayoutId id="2147484230" r:id="rId1"/>
    <p:sldLayoutId id="2147484216" r:id="rId2"/>
    <p:sldLayoutId id="2147484217" r:id="rId3"/>
    <p:sldLayoutId id="2147484218" r:id="rId4"/>
    <p:sldLayoutId id="2147484219" r:id="rId5"/>
    <p:sldLayoutId id="2147484220" r:id="rId6"/>
    <p:sldLayoutId id="2147484221" r:id="rId7"/>
    <p:sldLayoutId id="2147484222" r:id="rId8"/>
    <p:sldLayoutId id="2147484225" r:id="rId9"/>
    <p:sldLayoutId id="2147484226" r:id="rId10"/>
    <p:sldLayoutId id="2147484227" r:id="rId11"/>
    <p:sldLayoutId id="2147484228" r:id="rId12"/>
    <p:sldLayoutId id="2147484229" r:id="rId13"/>
  </p:sldLayoutIdLst>
  <p:hf hdr="0" ftr="0" dt="0"/>
  <p:txStyles>
    <p:titleStyle>
      <a:lvl1pPr algn="l" rtl="0" eaLnBrk="0" fontAlgn="base" hangingPunct="0">
        <a:spcBef>
          <a:spcPct val="0"/>
        </a:spcBef>
        <a:spcAft>
          <a:spcPct val="0"/>
        </a:spcAft>
        <a:defRPr sz="2600" b="1">
          <a:solidFill>
            <a:schemeClr val="accent4">
              <a:lumMod val="75000"/>
              <a:lumOff val="25000"/>
            </a:schemeClr>
          </a:solidFill>
          <a:effectLst>
            <a:reflection blurRad="63500" stA="30000" endPos="30000" dist="50800" dir="5400000" sy="-100000" algn="bl" rotWithShape="0"/>
          </a:effectLst>
          <a:latin typeface="+mj-lt"/>
          <a:ea typeface="ＭＳ Ｐゴシック" charset="0"/>
          <a:cs typeface="ＭＳ Ｐゴシック" charset="0"/>
        </a:defRPr>
      </a:lvl1pPr>
      <a:lvl2pPr algn="l" rtl="0" eaLnBrk="0" fontAlgn="base" hangingPunct="0">
        <a:spcBef>
          <a:spcPct val="0"/>
        </a:spcBef>
        <a:spcAft>
          <a:spcPct val="0"/>
        </a:spcAft>
        <a:defRPr sz="2600" b="1">
          <a:solidFill>
            <a:srgbClr val="FFFFFF"/>
          </a:solidFill>
          <a:latin typeface="Arial" pitchFamily="34" charset="0"/>
          <a:ea typeface="ＭＳ Ｐゴシック" charset="0"/>
          <a:cs typeface="ＭＳ Ｐゴシック" charset="0"/>
        </a:defRPr>
      </a:lvl2pPr>
      <a:lvl3pPr algn="l" rtl="0" eaLnBrk="0" fontAlgn="base" hangingPunct="0">
        <a:spcBef>
          <a:spcPct val="0"/>
        </a:spcBef>
        <a:spcAft>
          <a:spcPct val="0"/>
        </a:spcAft>
        <a:defRPr sz="2600" b="1">
          <a:solidFill>
            <a:srgbClr val="FFFFFF"/>
          </a:solidFill>
          <a:latin typeface="Arial" pitchFamily="34" charset="0"/>
          <a:ea typeface="ＭＳ Ｐゴシック" charset="0"/>
          <a:cs typeface="ＭＳ Ｐゴシック" charset="0"/>
        </a:defRPr>
      </a:lvl3pPr>
      <a:lvl4pPr algn="l" rtl="0" eaLnBrk="0" fontAlgn="base" hangingPunct="0">
        <a:spcBef>
          <a:spcPct val="0"/>
        </a:spcBef>
        <a:spcAft>
          <a:spcPct val="0"/>
        </a:spcAft>
        <a:defRPr sz="2600" b="1">
          <a:solidFill>
            <a:srgbClr val="FFFFFF"/>
          </a:solidFill>
          <a:latin typeface="Arial" pitchFamily="34" charset="0"/>
          <a:ea typeface="ＭＳ Ｐゴシック" charset="0"/>
          <a:cs typeface="ＭＳ Ｐゴシック" charset="0"/>
        </a:defRPr>
      </a:lvl4pPr>
      <a:lvl5pPr algn="l" rtl="0" eaLnBrk="0" fontAlgn="base" hangingPunct="0">
        <a:spcBef>
          <a:spcPct val="0"/>
        </a:spcBef>
        <a:spcAft>
          <a:spcPct val="0"/>
        </a:spcAft>
        <a:defRPr sz="2600" b="1">
          <a:solidFill>
            <a:srgbClr val="FFFFFF"/>
          </a:solidFill>
          <a:latin typeface="Arial" pitchFamily="34" charset="0"/>
          <a:ea typeface="ＭＳ Ｐゴシック" charset="0"/>
          <a:cs typeface="ＭＳ Ｐゴシック" charset="0"/>
        </a:defRPr>
      </a:lvl5pPr>
      <a:lvl6pPr marL="457200" algn="ctr" rtl="0" fontAlgn="base">
        <a:spcBef>
          <a:spcPct val="0"/>
        </a:spcBef>
        <a:spcAft>
          <a:spcPct val="0"/>
        </a:spcAft>
        <a:defRPr sz="2800" b="1">
          <a:solidFill>
            <a:schemeClr val="tx2"/>
          </a:solidFill>
          <a:latin typeface="Arial" pitchFamily="34" charset="0"/>
        </a:defRPr>
      </a:lvl6pPr>
      <a:lvl7pPr marL="914400" algn="ctr" rtl="0" fontAlgn="base">
        <a:spcBef>
          <a:spcPct val="0"/>
        </a:spcBef>
        <a:spcAft>
          <a:spcPct val="0"/>
        </a:spcAft>
        <a:defRPr sz="2800" b="1">
          <a:solidFill>
            <a:schemeClr val="tx2"/>
          </a:solidFill>
          <a:latin typeface="Arial" pitchFamily="34" charset="0"/>
        </a:defRPr>
      </a:lvl7pPr>
      <a:lvl8pPr marL="1371600" algn="ctr" rtl="0" fontAlgn="base">
        <a:spcBef>
          <a:spcPct val="0"/>
        </a:spcBef>
        <a:spcAft>
          <a:spcPct val="0"/>
        </a:spcAft>
        <a:defRPr sz="2800" b="1">
          <a:solidFill>
            <a:schemeClr val="tx2"/>
          </a:solidFill>
          <a:latin typeface="Arial" pitchFamily="34" charset="0"/>
        </a:defRPr>
      </a:lvl8pPr>
      <a:lvl9pPr marL="1828800" algn="ctr" rtl="0" fontAlgn="base">
        <a:spcBef>
          <a:spcPct val="0"/>
        </a:spcBef>
        <a:spcAft>
          <a:spcPct val="0"/>
        </a:spcAft>
        <a:defRPr sz="2800" b="1">
          <a:solidFill>
            <a:schemeClr val="tx2"/>
          </a:solidFill>
          <a:latin typeface="Arial" pitchFamily="34" charset="0"/>
        </a:defRPr>
      </a:lvl9pPr>
    </p:titleStyle>
    <p:bodyStyle>
      <a:lvl1pPr marL="342900" indent="-342900" algn="l" rtl="0" eaLnBrk="0" fontAlgn="base" hangingPunct="0">
        <a:spcBef>
          <a:spcPct val="20000"/>
        </a:spcBef>
        <a:spcAft>
          <a:spcPct val="0"/>
        </a:spcAft>
        <a:buClr>
          <a:srgbClr val="003366"/>
        </a:buClr>
        <a:buFont typeface="Wingdings" panose="05000000000000000000" pitchFamily="2" charset="2"/>
        <a:buChar char="§"/>
        <a:defRPr sz="2800">
          <a:solidFill>
            <a:schemeClr val="tx1"/>
          </a:solidFill>
          <a:latin typeface="+mn-lt"/>
          <a:ea typeface="ＭＳ Ｐゴシック" charset="0"/>
          <a:cs typeface="ＭＳ Ｐゴシック" charset="0"/>
        </a:defRPr>
      </a:lvl1pPr>
      <a:lvl2pPr marL="742950" indent="-285750" algn="l" rtl="0" eaLnBrk="0" fontAlgn="base" hangingPunct="0">
        <a:spcBef>
          <a:spcPct val="20000"/>
        </a:spcBef>
        <a:spcAft>
          <a:spcPct val="0"/>
        </a:spcAft>
        <a:buClr>
          <a:srgbClr val="C9A10D"/>
        </a:buClr>
        <a:buFont typeface="Wingdings" panose="05000000000000000000" pitchFamily="2" charset="2"/>
        <a:buChar char="§"/>
        <a:defRPr sz="2400">
          <a:solidFill>
            <a:schemeClr val="tx1"/>
          </a:solidFill>
          <a:latin typeface="+mn-lt"/>
          <a:ea typeface="ＭＳ Ｐゴシック" charset="0"/>
        </a:defRPr>
      </a:lvl2pPr>
      <a:lvl3pPr marL="1085850" indent="-228600" algn="l" rtl="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mn-lt"/>
          <a:ea typeface="ＭＳ Ｐゴシック" charset="0"/>
        </a:defRPr>
      </a:lvl3pPr>
      <a:lvl4pPr marL="1428750" indent="-228600" algn="l" rtl="0" eaLnBrk="0" fontAlgn="base" hangingPunct="0">
        <a:spcBef>
          <a:spcPct val="20000"/>
        </a:spcBef>
        <a:spcAft>
          <a:spcPct val="0"/>
        </a:spcAft>
        <a:buClr>
          <a:schemeClr val="accent2"/>
        </a:buClr>
        <a:buFont typeface="Wingdings" panose="05000000000000000000" pitchFamily="2" charset="2"/>
        <a:buChar char="§"/>
        <a:defRPr>
          <a:solidFill>
            <a:schemeClr val="tx1"/>
          </a:solidFill>
          <a:latin typeface="+mn-lt"/>
          <a:ea typeface="ＭＳ Ｐゴシック" charset="0"/>
        </a:defRPr>
      </a:lvl4pPr>
      <a:lvl5pPr marL="1771650" indent="-228600" algn="l" rtl="0" eaLnBrk="0" fontAlgn="base" hangingPunct="0">
        <a:spcBef>
          <a:spcPct val="20000"/>
        </a:spcBef>
        <a:spcAft>
          <a:spcPct val="0"/>
        </a:spcAft>
        <a:buClr>
          <a:schemeClr val="tx2"/>
        </a:buClr>
        <a:buFont typeface="Wingdings" panose="05000000000000000000" pitchFamily="2" charset="2"/>
        <a:buChar char="§"/>
        <a:defRPr>
          <a:solidFill>
            <a:schemeClr val="tx1"/>
          </a:solidFill>
          <a:latin typeface="+mn-lt"/>
          <a:ea typeface="ＭＳ Ｐゴシック" charset="0"/>
        </a:defRPr>
      </a:lvl5pPr>
      <a:lvl6pPr marL="2228850" indent="-228600" algn="l" rtl="0" fontAlgn="base">
        <a:spcBef>
          <a:spcPct val="20000"/>
        </a:spcBef>
        <a:spcAft>
          <a:spcPct val="0"/>
        </a:spcAft>
        <a:buClr>
          <a:schemeClr val="tx2"/>
        </a:buClr>
        <a:buFont typeface="Wingdings" pitchFamily="2" charset="2"/>
        <a:buChar char="§"/>
        <a:defRPr sz="2000">
          <a:solidFill>
            <a:schemeClr val="tx1"/>
          </a:solidFill>
          <a:latin typeface="+mn-lt"/>
        </a:defRPr>
      </a:lvl6pPr>
      <a:lvl7pPr marL="2686050" indent="-228600" algn="l" rtl="0" fontAlgn="base">
        <a:spcBef>
          <a:spcPct val="20000"/>
        </a:spcBef>
        <a:spcAft>
          <a:spcPct val="0"/>
        </a:spcAft>
        <a:buClr>
          <a:schemeClr val="tx2"/>
        </a:buClr>
        <a:buFont typeface="Wingdings" pitchFamily="2" charset="2"/>
        <a:buChar char="§"/>
        <a:defRPr sz="2000">
          <a:solidFill>
            <a:schemeClr val="tx1"/>
          </a:solidFill>
          <a:latin typeface="+mn-lt"/>
        </a:defRPr>
      </a:lvl7pPr>
      <a:lvl8pPr marL="3143250" indent="-228600" algn="l" rtl="0" fontAlgn="base">
        <a:spcBef>
          <a:spcPct val="20000"/>
        </a:spcBef>
        <a:spcAft>
          <a:spcPct val="0"/>
        </a:spcAft>
        <a:buClr>
          <a:schemeClr val="tx2"/>
        </a:buClr>
        <a:buFont typeface="Wingdings" pitchFamily="2" charset="2"/>
        <a:buChar char="§"/>
        <a:defRPr sz="2000">
          <a:solidFill>
            <a:schemeClr val="tx1"/>
          </a:solidFill>
          <a:latin typeface="+mn-lt"/>
        </a:defRPr>
      </a:lvl8pPr>
      <a:lvl9pPr marL="3600450" indent="-228600" algn="l" rtl="0" fontAlgn="base">
        <a:spcBef>
          <a:spcPct val="20000"/>
        </a:spcBef>
        <a:spcAft>
          <a:spcPct val="0"/>
        </a:spcAft>
        <a:buClr>
          <a:schemeClr val="tx2"/>
        </a:buClr>
        <a:buFont typeface="Wingdings" pitchFamily="2" charset="2"/>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image" Target="../media/image7.png"/><Relationship Id="rId7" Type="http://schemas.openxmlformats.org/officeDocument/2006/relationships/image" Target="../media/image11.png"/><Relationship Id="rId2" Type="http://schemas.openxmlformats.org/officeDocument/2006/relationships/image" Target="../media/image6.gif"/><Relationship Id="rId1" Type="http://schemas.openxmlformats.org/officeDocument/2006/relationships/slideLayout" Target="../slideLayouts/slideLayout2.xml"/><Relationship Id="rId6" Type="http://schemas.openxmlformats.org/officeDocument/2006/relationships/image" Target="../media/image10.gif"/><Relationship Id="rId5" Type="http://schemas.openxmlformats.org/officeDocument/2006/relationships/image" Target="../media/image9.jpeg"/><Relationship Id="rId4" Type="http://schemas.openxmlformats.org/officeDocument/2006/relationships/image" Target="../media/image8.png"/></Relationships>
</file>

<file path=ppt/slides/_rels/slide4.xml.rels><?xml version="1.0" encoding="UTF-8" standalone="yes"?>
<Relationships xmlns="http://schemas.openxmlformats.org/package/2006/relationships"><Relationship Id="rId8" Type="http://schemas.openxmlformats.org/officeDocument/2006/relationships/image" Target="../media/image19.jpeg"/><Relationship Id="rId3" Type="http://schemas.openxmlformats.org/officeDocument/2006/relationships/image" Target="../media/image14.jpeg"/><Relationship Id="rId7" Type="http://schemas.openxmlformats.org/officeDocument/2006/relationships/image" Target="../media/image18.jpeg"/><Relationship Id="rId2" Type="http://schemas.openxmlformats.org/officeDocument/2006/relationships/image" Target="../media/image13.jpeg"/><Relationship Id="rId1" Type="http://schemas.openxmlformats.org/officeDocument/2006/relationships/slideLayout" Target="../slideLayouts/slideLayout2.xml"/><Relationship Id="rId6" Type="http://schemas.openxmlformats.org/officeDocument/2006/relationships/image" Target="../media/image17.jpeg"/><Relationship Id="rId5" Type="http://schemas.openxmlformats.org/officeDocument/2006/relationships/image" Target="../media/image16.png"/><Relationship Id="rId4" Type="http://schemas.openxmlformats.org/officeDocument/2006/relationships/image" Target="../media/image15.jpeg"/><Relationship Id="rId9" Type="http://schemas.openxmlformats.org/officeDocument/2006/relationships/image" Target="../media/image20.jpeg"/></Relationships>
</file>

<file path=ppt/slides/_rels/slide5.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12.xml"/><Relationship Id="rId5" Type="http://schemas.openxmlformats.org/officeDocument/2006/relationships/image" Target="../media/image24.png"/><Relationship Id="rId4" Type="http://schemas.openxmlformats.org/officeDocument/2006/relationships/image" Target="../media/image23.png"/></Relationships>
</file>

<file path=ppt/slides/_rels/slide6.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4294967295"/>
          </p:nvPr>
        </p:nvSpPr>
        <p:spPr>
          <a:xfrm>
            <a:off x="279618" y="2806046"/>
            <a:ext cx="8763000" cy="1981200"/>
          </a:xfrm>
        </p:spPr>
        <p:txBody>
          <a:bodyPr>
            <a:normAutofit/>
          </a:bodyPr>
          <a:lstStyle/>
          <a:p>
            <a:pPr marL="0" indent="0" algn="ctr">
              <a:buNone/>
            </a:pPr>
            <a:endParaRPr lang="en-US" sz="2400" dirty="0"/>
          </a:p>
          <a:p>
            <a:pPr marL="0" indent="0" algn="ctr">
              <a:buNone/>
            </a:pPr>
            <a:r>
              <a:rPr lang="en-US" sz="2400" dirty="0"/>
              <a:t>Kenneth Furton, Fernando </a:t>
            </a:r>
            <a:r>
              <a:rPr lang="en-US" sz="2400" dirty="0" err="1"/>
              <a:t>Zaldívar</a:t>
            </a:r>
            <a:r>
              <a:rPr lang="en-US" sz="2400" dirty="0"/>
              <a:t>, Kelvin Frank</a:t>
            </a:r>
          </a:p>
          <a:p>
            <a:pPr marL="0" indent="0" algn="ctr">
              <a:buNone/>
            </a:pPr>
            <a:r>
              <a:rPr lang="en-US" sz="2400" dirty="0"/>
              <a:t>Florida International University</a:t>
            </a:r>
            <a:endParaRPr lang="en-US" altLang="en-US" sz="2400" u="sng" baseline="30000" dirty="0">
              <a:solidFill>
                <a:srgbClr val="002060"/>
              </a:solidFill>
            </a:endParaRPr>
          </a:p>
        </p:txBody>
      </p:sp>
      <p:sp>
        <p:nvSpPr>
          <p:cNvPr id="4" name="Title 1">
            <a:extLst>
              <a:ext uri="{FF2B5EF4-FFF2-40B4-BE49-F238E27FC236}">
                <a16:creationId xmlns:a16="http://schemas.microsoft.com/office/drawing/2014/main" id="{5BD5D8CA-2653-5743-8354-426EA7E518C7}"/>
              </a:ext>
            </a:extLst>
          </p:cNvPr>
          <p:cNvSpPr txBox="1">
            <a:spLocks/>
          </p:cNvSpPr>
          <p:nvPr/>
        </p:nvSpPr>
        <p:spPr>
          <a:xfrm>
            <a:off x="6752" y="1676400"/>
            <a:ext cx="9035866" cy="1470025"/>
          </a:xfrm>
          <a:prstGeom prst="rect">
            <a:avLst/>
          </a:prstGeom>
        </p:spPr>
        <p:txBody>
          <a:bodyPr>
            <a:normAutofit/>
          </a:bodyPr>
          <a:lstStyle>
            <a:lvl1pPr algn="l" rtl="0" eaLnBrk="0" fontAlgn="base" hangingPunct="0">
              <a:spcBef>
                <a:spcPct val="0"/>
              </a:spcBef>
              <a:spcAft>
                <a:spcPct val="0"/>
              </a:spcAft>
              <a:defRPr sz="2600" b="1">
                <a:solidFill>
                  <a:schemeClr val="tx1">
                    <a:lumMod val="85000"/>
                    <a:lumOff val="15000"/>
                  </a:schemeClr>
                </a:solidFill>
                <a:effectLst/>
                <a:latin typeface="+mj-lt"/>
                <a:ea typeface="ＭＳ Ｐゴシック" charset="0"/>
                <a:cs typeface="ＭＳ Ｐゴシック" charset="0"/>
              </a:defRPr>
            </a:lvl1pPr>
            <a:lvl2pPr algn="l" rtl="0" eaLnBrk="0" fontAlgn="base" hangingPunct="0">
              <a:spcBef>
                <a:spcPct val="0"/>
              </a:spcBef>
              <a:spcAft>
                <a:spcPct val="0"/>
              </a:spcAft>
              <a:defRPr sz="2600" b="1">
                <a:solidFill>
                  <a:srgbClr val="FFFFFF"/>
                </a:solidFill>
                <a:latin typeface="Arial" pitchFamily="34" charset="0"/>
                <a:ea typeface="ＭＳ Ｐゴシック" charset="0"/>
                <a:cs typeface="ＭＳ Ｐゴシック" charset="0"/>
              </a:defRPr>
            </a:lvl2pPr>
            <a:lvl3pPr algn="l" rtl="0" eaLnBrk="0" fontAlgn="base" hangingPunct="0">
              <a:spcBef>
                <a:spcPct val="0"/>
              </a:spcBef>
              <a:spcAft>
                <a:spcPct val="0"/>
              </a:spcAft>
              <a:defRPr sz="2600" b="1">
                <a:solidFill>
                  <a:srgbClr val="FFFFFF"/>
                </a:solidFill>
                <a:latin typeface="Arial" pitchFamily="34" charset="0"/>
                <a:ea typeface="ＭＳ Ｐゴシック" charset="0"/>
                <a:cs typeface="ＭＳ Ｐゴシック" charset="0"/>
              </a:defRPr>
            </a:lvl3pPr>
            <a:lvl4pPr algn="l" rtl="0" eaLnBrk="0" fontAlgn="base" hangingPunct="0">
              <a:spcBef>
                <a:spcPct val="0"/>
              </a:spcBef>
              <a:spcAft>
                <a:spcPct val="0"/>
              </a:spcAft>
              <a:defRPr sz="2600" b="1">
                <a:solidFill>
                  <a:srgbClr val="FFFFFF"/>
                </a:solidFill>
                <a:latin typeface="Arial" pitchFamily="34" charset="0"/>
                <a:ea typeface="ＭＳ Ｐゴシック" charset="0"/>
                <a:cs typeface="ＭＳ Ｐゴシック" charset="0"/>
              </a:defRPr>
            </a:lvl4pPr>
            <a:lvl5pPr algn="l" rtl="0" eaLnBrk="0" fontAlgn="base" hangingPunct="0">
              <a:spcBef>
                <a:spcPct val="0"/>
              </a:spcBef>
              <a:spcAft>
                <a:spcPct val="0"/>
              </a:spcAft>
              <a:defRPr sz="2600" b="1">
                <a:solidFill>
                  <a:srgbClr val="FFFFFF"/>
                </a:solidFill>
                <a:latin typeface="Arial" pitchFamily="34" charset="0"/>
                <a:ea typeface="ＭＳ Ｐゴシック" charset="0"/>
                <a:cs typeface="ＭＳ Ｐゴシック" charset="0"/>
              </a:defRPr>
            </a:lvl5pPr>
            <a:lvl6pPr marL="457200" algn="ctr" rtl="0" fontAlgn="base">
              <a:spcBef>
                <a:spcPct val="0"/>
              </a:spcBef>
              <a:spcAft>
                <a:spcPct val="0"/>
              </a:spcAft>
              <a:defRPr sz="2800" b="1">
                <a:solidFill>
                  <a:schemeClr val="tx2"/>
                </a:solidFill>
                <a:latin typeface="Arial" pitchFamily="34" charset="0"/>
              </a:defRPr>
            </a:lvl6pPr>
            <a:lvl7pPr marL="914400" algn="ctr" rtl="0" fontAlgn="base">
              <a:spcBef>
                <a:spcPct val="0"/>
              </a:spcBef>
              <a:spcAft>
                <a:spcPct val="0"/>
              </a:spcAft>
              <a:defRPr sz="2800" b="1">
                <a:solidFill>
                  <a:schemeClr val="tx2"/>
                </a:solidFill>
                <a:latin typeface="Arial" pitchFamily="34" charset="0"/>
              </a:defRPr>
            </a:lvl7pPr>
            <a:lvl8pPr marL="1371600" algn="ctr" rtl="0" fontAlgn="base">
              <a:spcBef>
                <a:spcPct val="0"/>
              </a:spcBef>
              <a:spcAft>
                <a:spcPct val="0"/>
              </a:spcAft>
              <a:defRPr sz="2800" b="1">
                <a:solidFill>
                  <a:schemeClr val="tx2"/>
                </a:solidFill>
                <a:latin typeface="Arial" pitchFamily="34" charset="0"/>
              </a:defRPr>
            </a:lvl8pPr>
            <a:lvl9pPr marL="1828800" algn="ctr" rtl="0" fontAlgn="base">
              <a:spcBef>
                <a:spcPct val="0"/>
              </a:spcBef>
              <a:spcAft>
                <a:spcPct val="0"/>
              </a:spcAft>
              <a:defRPr sz="2800" b="1">
                <a:solidFill>
                  <a:schemeClr val="tx2"/>
                </a:solidFill>
                <a:latin typeface="Arial" pitchFamily="34" charset="0"/>
              </a:defRPr>
            </a:lvl9pPr>
          </a:lstStyle>
          <a:p>
            <a:pPr algn="ctr"/>
            <a:r>
              <a:rPr lang="en-US" sz="2400" i="0" kern="0" dirty="0"/>
              <a:t>Determination of Optimal Sorbent Materials for Canine Training Aids</a:t>
            </a:r>
          </a:p>
        </p:txBody>
      </p:sp>
    </p:spTree>
    <p:extLst>
      <p:ext uri="{BB962C8B-B14F-4D97-AF65-F5344CB8AC3E}">
        <p14:creationId xmlns:p14="http://schemas.microsoft.com/office/powerpoint/2010/main" val="334914306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72108" y="1180677"/>
            <a:ext cx="8001000" cy="547688"/>
          </a:xfrm>
        </p:spPr>
        <p:txBody>
          <a:bodyPr/>
          <a:lstStyle/>
          <a:p>
            <a:r>
              <a:rPr lang="en-US" dirty="0">
                <a:effectLst/>
              </a:rPr>
              <a:t>Preliminary Results </a:t>
            </a:r>
          </a:p>
        </p:txBody>
      </p:sp>
      <p:sp>
        <p:nvSpPr>
          <p:cNvPr id="6" name="Content Placeholder 5">
            <a:extLst>
              <a:ext uri="{FF2B5EF4-FFF2-40B4-BE49-F238E27FC236}">
                <a16:creationId xmlns:a16="http://schemas.microsoft.com/office/drawing/2014/main" id="{BA88BEE1-9DF1-9ECF-85D2-6170611E3A9F}"/>
              </a:ext>
            </a:extLst>
          </p:cNvPr>
          <p:cNvSpPr>
            <a:spLocks noGrp="1"/>
          </p:cNvSpPr>
          <p:nvPr>
            <p:ph idx="1"/>
          </p:nvPr>
        </p:nvSpPr>
        <p:spPr>
          <a:xfrm>
            <a:off x="457200" y="1828801"/>
            <a:ext cx="8229600" cy="1066800"/>
          </a:xfrm>
        </p:spPr>
        <p:txBody>
          <a:bodyPr/>
          <a:lstStyle/>
          <a:p>
            <a:r>
              <a:rPr lang="en-US" sz="2000" dirty="0"/>
              <a:t>The adsorption of decanal onto cotton gauze was measured and quantified to determine the saturation point of the gauze and the maximum binding capacity for decanal.</a:t>
            </a:r>
          </a:p>
        </p:txBody>
      </p:sp>
      <p:graphicFrame>
        <p:nvGraphicFramePr>
          <p:cNvPr id="3" name="Chart 2">
            <a:extLst>
              <a:ext uri="{FF2B5EF4-FFF2-40B4-BE49-F238E27FC236}">
                <a16:creationId xmlns:a16="http://schemas.microsoft.com/office/drawing/2014/main" id="{70C5A94F-40CE-5242-C31B-D4C8E199689A}"/>
              </a:ext>
            </a:extLst>
          </p:cNvPr>
          <p:cNvGraphicFramePr>
            <a:graphicFrameLocks/>
          </p:cNvGraphicFramePr>
          <p:nvPr>
            <p:extLst>
              <p:ext uri="{D42A27DB-BD31-4B8C-83A1-F6EECF244321}">
                <p14:modId xmlns:p14="http://schemas.microsoft.com/office/powerpoint/2010/main" val="3580070026"/>
              </p:ext>
            </p:extLst>
          </p:nvPr>
        </p:nvGraphicFramePr>
        <p:xfrm>
          <a:off x="649008" y="2895601"/>
          <a:ext cx="7845984" cy="3745381"/>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289691986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304800" y="942528"/>
            <a:ext cx="6019800" cy="547688"/>
          </a:xfrm>
        </p:spPr>
        <p:txBody>
          <a:bodyPr/>
          <a:lstStyle/>
          <a:p>
            <a:r>
              <a:rPr lang="en-US" dirty="0">
                <a:effectLst/>
              </a:rPr>
              <a:t>Expected Deliverables</a:t>
            </a:r>
          </a:p>
        </p:txBody>
      </p:sp>
      <p:sp>
        <p:nvSpPr>
          <p:cNvPr id="3" name="TextBox 2">
            <a:extLst>
              <a:ext uri="{FF2B5EF4-FFF2-40B4-BE49-F238E27FC236}">
                <a16:creationId xmlns:a16="http://schemas.microsoft.com/office/drawing/2014/main" id="{E86FE237-1529-A566-8300-AAEF0E5AD70F}"/>
              </a:ext>
            </a:extLst>
          </p:cNvPr>
          <p:cNvSpPr txBox="1"/>
          <p:nvPr/>
        </p:nvSpPr>
        <p:spPr>
          <a:xfrm>
            <a:off x="305844" y="1676400"/>
            <a:ext cx="8305800" cy="3816429"/>
          </a:xfrm>
          <a:prstGeom prst="rect">
            <a:avLst/>
          </a:prstGeom>
          <a:noFill/>
        </p:spPr>
        <p:txBody>
          <a:bodyPr wrap="square">
            <a:spAutoFit/>
          </a:bodyPr>
          <a:lstStyle/>
          <a:p>
            <a:pPr marL="457200" indent="-457200">
              <a:buAutoNum type="arabicParenR"/>
            </a:pPr>
            <a:r>
              <a:rPr lang="en-US" i="0" dirty="0"/>
              <a:t>Data comparing absorption and desorption rates of VOCs on various sorbents.</a:t>
            </a:r>
          </a:p>
          <a:p>
            <a:pPr marL="457200" indent="-457200">
              <a:buAutoNum type="arabicParenR"/>
            </a:pPr>
            <a:r>
              <a:rPr lang="en-US" i="0" dirty="0"/>
              <a:t>Alternative sorbent materials for improved absorption, desorption and representative VOC profiles of target materials.</a:t>
            </a:r>
          </a:p>
          <a:p>
            <a:pPr marL="457200" indent="-457200">
              <a:buAutoNum type="arabicParenR"/>
            </a:pPr>
            <a:r>
              <a:rPr lang="en-US" i="0" dirty="0"/>
              <a:t>Presentations at forensic science and canine conferences including AAFS and HITS.</a:t>
            </a:r>
          </a:p>
          <a:p>
            <a:pPr marL="457200" indent="-457200">
              <a:buAutoNum type="arabicParenR"/>
            </a:pPr>
            <a:r>
              <a:rPr lang="en-US" i="0" dirty="0"/>
              <a:t>Peer-reviewed manuscript: “Optimum Training Materials for Canines to Detect Humans, Drugs and Explosives” and further manuscript in collaboration with Dr Lauryn </a:t>
            </a:r>
            <a:r>
              <a:rPr lang="en-US" i="0" dirty="0" err="1"/>
              <a:t>DeGreeff’s</a:t>
            </a:r>
            <a:r>
              <a:rPr lang="en-US" i="0" dirty="0"/>
              <a:t> “Contamination of training aid substrates” project.</a:t>
            </a:r>
          </a:p>
        </p:txBody>
      </p:sp>
    </p:spTree>
    <p:extLst>
      <p:ext uri="{BB962C8B-B14F-4D97-AF65-F5344CB8AC3E}">
        <p14:creationId xmlns:p14="http://schemas.microsoft.com/office/powerpoint/2010/main" val="182136631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28A5A0-61C9-CC48-B1DB-7CDE79B8F4D0}"/>
              </a:ext>
            </a:extLst>
          </p:cNvPr>
          <p:cNvSpPr>
            <a:spLocks noGrp="1"/>
          </p:cNvSpPr>
          <p:nvPr>
            <p:ph type="title"/>
          </p:nvPr>
        </p:nvSpPr>
        <p:spPr>
          <a:xfrm>
            <a:off x="246562" y="1097757"/>
            <a:ext cx="8897438" cy="618470"/>
          </a:xfrm>
        </p:spPr>
        <p:txBody>
          <a:bodyPr/>
          <a:lstStyle/>
          <a:p>
            <a:r>
              <a:rPr lang="en-US" dirty="0">
                <a:effectLst/>
              </a:rPr>
              <a:t>How is the project novel?</a:t>
            </a:r>
          </a:p>
        </p:txBody>
      </p:sp>
      <p:sp>
        <p:nvSpPr>
          <p:cNvPr id="11" name="Content Placeholder 10">
            <a:extLst>
              <a:ext uri="{FF2B5EF4-FFF2-40B4-BE49-F238E27FC236}">
                <a16:creationId xmlns:a16="http://schemas.microsoft.com/office/drawing/2014/main" id="{F1920B19-C78B-0F93-0BB4-AE4CA881912B}"/>
              </a:ext>
            </a:extLst>
          </p:cNvPr>
          <p:cNvSpPr>
            <a:spLocks noGrp="1"/>
          </p:cNvSpPr>
          <p:nvPr>
            <p:ph idx="1"/>
          </p:nvPr>
        </p:nvSpPr>
        <p:spPr/>
        <p:txBody>
          <a:bodyPr/>
          <a:lstStyle/>
          <a:p>
            <a:r>
              <a:rPr lang="en-US" sz="2000" dirty="0"/>
              <a:t>Two of the chemicals proposed have never been presented or tested for training aids before – FPSE and MIPs.</a:t>
            </a:r>
          </a:p>
          <a:p>
            <a:r>
              <a:rPr lang="en-US" sz="2000" dirty="0"/>
              <a:t>There has never been a study on the difference among different types of cellulose as sorbent in training aids although being the most common sorbent used.</a:t>
            </a:r>
          </a:p>
          <a:p>
            <a:r>
              <a:rPr lang="en-US" sz="2000" dirty="0"/>
              <a:t> Although it has been proposed before, no universal calibrant has been tested as sorbent. (1Bromooctane)</a:t>
            </a:r>
          </a:p>
          <a:p>
            <a:r>
              <a:rPr lang="en-US" sz="2000" dirty="0"/>
              <a:t>There is a clear lack of information on some of the sorbents used in the market such as </a:t>
            </a:r>
            <a:r>
              <a:rPr lang="en-US" sz="2000" dirty="0" err="1"/>
              <a:t>GetXent</a:t>
            </a:r>
            <a:r>
              <a:rPr lang="en-US" sz="2000" dirty="0"/>
              <a:t> tubes or PDMS.</a:t>
            </a:r>
          </a:p>
        </p:txBody>
      </p:sp>
    </p:spTree>
    <p:extLst>
      <p:ext uri="{BB962C8B-B14F-4D97-AF65-F5344CB8AC3E}">
        <p14:creationId xmlns:p14="http://schemas.microsoft.com/office/powerpoint/2010/main" val="299946409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C107C7-5530-C24A-B0AD-2E693EAF4476}"/>
              </a:ext>
            </a:extLst>
          </p:cNvPr>
          <p:cNvSpPr>
            <a:spLocks noGrp="1"/>
          </p:cNvSpPr>
          <p:nvPr>
            <p:ph type="title"/>
          </p:nvPr>
        </p:nvSpPr>
        <p:spPr>
          <a:xfrm>
            <a:off x="152400" y="1008458"/>
            <a:ext cx="8852334" cy="547688"/>
          </a:xfrm>
        </p:spPr>
        <p:txBody>
          <a:bodyPr>
            <a:normAutofit/>
          </a:bodyPr>
          <a:lstStyle/>
          <a:p>
            <a:r>
              <a:rPr lang="en-US" dirty="0">
                <a:effectLst/>
              </a:rPr>
              <a:t>Project Quarterly Milestones</a:t>
            </a:r>
          </a:p>
        </p:txBody>
      </p:sp>
      <p:sp>
        <p:nvSpPr>
          <p:cNvPr id="7" name="Content Placeholder 6">
            <a:extLst>
              <a:ext uri="{FF2B5EF4-FFF2-40B4-BE49-F238E27FC236}">
                <a16:creationId xmlns:a16="http://schemas.microsoft.com/office/drawing/2014/main" id="{2D3E241E-EB0E-1A6C-1D9D-6EB921C841A6}"/>
              </a:ext>
            </a:extLst>
          </p:cNvPr>
          <p:cNvSpPr>
            <a:spLocks noGrp="1"/>
          </p:cNvSpPr>
          <p:nvPr>
            <p:ph idx="1"/>
          </p:nvPr>
        </p:nvSpPr>
        <p:spPr/>
        <p:txBody>
          <a:bodyPr/>
          <a:lstStyle/>
          <a:p>
            <a:r>
              <a:rPr lang="en-US" dirty="0"/>
              <a:t>Fall - Finish measuring the adsorption of the other sorbents and chemicals.</a:t>
            </a:r>
          </a:p>
          <a:p>
            <a:r>
              <a:rPr lang="en-US" dirty="0"/>
              <a:t>Spring – Measure the desorption of the chemicals from the sorbents and tune MIPs and FPSE.</a:t>
            </a:r>
          </a:p>
          <a:p>
            <a:r>
              <a:rPr lang="en-US" dirty="0"/>
              <a:t>Summer – Tests MIPs and FPSE adsorption and desorption.  </a:t>
            </a:r>
          </a:p>
        </p:txBody>
      </p:sp>
    </p:spTree>
    <p:extLst>
      <p:ext uri="{BB962C8B-B14F-4D97-AF65-F5344CB8AC3E}">
        <p14:creationId xmlns:p14="http://schemas.microsoft.com/office/powerpoint/2010/main" val="285557570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914400"/>
            <a:ext cx="6629400" cy="547688"/>
          </a:xfrm>
        </p:spPr>
        <p:txBody>
          <a:bodyPr/>
          <a:lstStyle/>
          <a:p>
            <a:r>
              <a:rPr lang="en-US" dirty="0">
                <a:effectLst/>
              </a:rPr>
              <a:t>Project Summary</a:t>
            </a:r>
          </a:p>
        </p:txBody>
      </p:sp>
      <p:sp>
        <p:nvSpPr>
          <p:cNvPr id="6" name="Content Placeholder 5">
            <a:extLst>
              <a:ext uri="{FF2B5EF4-FFF2-40B4-BE49-F238E27FC236}">
                <a16:creationId xmlns:a16="http://schemas.microsoft.com/office/drawing/2014/main" id="{50AF42A5-21EB-B80D-23E6-7038BB46B178}"/>
              </a:ext>
            </a:extLst>
          </p:cNvPr>
          <p:cNvSpPr>
            <a:spLocks noGrp="1"/>
          </p:cNvSpPr>
          <p:nvPr>
            <p:ph idx="1"/>
          </p:nvPr>
        </p:nvSpPr>
        <p:spPr/>
        <p:txBody>
          <a:bodyPr/>
          <a:lstStyle/>
          <a:p>
            <a:r>
              <a:rPr lang="en-US" sz="2000" dirty="0"/>
              <a:t>This research highlights the crucial importance of selecting effective sorbent materials to enhance the efficacy of canine teams in detecting various substances. By examining the absorption and desorption properties of cellulose, MIPs, FPSE, </a:t>
            </a:r>
            <a:r>
              <a:rPr lang="en-US" sz="2000" dirty="0" err="1"/>
              <a:t>GetXent</a:t>
            </a:r>
            <a:r>
              <a:rPr lang="en-US" sz="2000" dirty="0"/>
              <a:t> tubes, and PDMS the study identifies the most efficient sorbents for canine training aids. The findings offer significant implications for scent detection, suggesting advancements in training methodologies and materials. The study advocates for continuous innovation in canine training methods to meet evolving security challenges, ultimately aiming to strengthen the role of canine teams in public safety and security. Through collaborative and ongoing research, optimized training aids can further empower canine teams to effectively combat threats and uphold security and justice principles.</a:t>
            </a:r>
          </a:p>
        </p:txBody>
      </p:sp>
    </p:spTree>
    <p:extLst>
      <p:ext uri="{BB962C8B-B14F-4D97-AF65-F5344CB8AC3E}">
        <p14:creationId xmlns:p14="http://schemas.microsoft.com/office/powerpoint/2010/main" val="384139305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31F749-CC37-5F0D-DD38-3379C8B99112}"/>
              </a:ext>
            </a:extLst>
          </p:cNvPr>
          <p:cNvSpPr>
            <a:spLocks noGrp="1"/>
          </p:cNvSpPr>
          <p:nvPr>
            <p:ph type="title"/>
          </p:nvPr>
        </p:nvSpPr>
        <p:spPr/>
        <p:txBody>
          <a:bodyPr/>
          <a:lstStyle/>
          <a:p>
            <a:r>
              <a:rPr lang="en-US" dirty="0"/>
              <a:t>Budget Details</a:t>
            </a:r>
          </a:p>
        </p:txBody>
      </p:sp>
      <p:sp>
        <p:nvSpPr>
          <p:cNvPr id="3" name="Content Placeholder 2">
            <a:extLst>
              <a:ext uri="{FF2B5EF4-FFF2-40B4-BE49-F238E27FC236}">
                <a16:creationId xmlns:a16="http://schemas.microsoft.com/office/drawing/2014/main" id="{4F8BF964-9E06-34B8-3F81-E69DF12CC3DA}"/>
              </a:ext>
            </a:extLst>
          </p:cNvPr>
          <p:cNvSpPr>
            <a:spLocks noGrp="1"/>
          </p:cNvSpPr>
          <p:nvPr>
            <p:ph idx="1"/>
          </p:nvPr>
        </p:nvSpPr>
        <p:spPr/>
        <p:txBody>
          <a:bodyPr/>
          <a:lstStyle/>
          <a:p>
            <a:r>
              <a:rPr lang="en-US" dirty="0"/>
              <a:t>PhD students for two semesters (Fall/Spring = $21,750)</a:t>
            </a:r>
          </a:p>
          <a:p>
            <a:r>
              <a:rPr lang="en-US" dirty="0"/>
              <a:t>Chemical standards ($200)</a:t>
            </a:r>
          </a:p>
          <a:p>
            <a:r>
              <a:rPr lang="en-US" dirty="0"/>
              <a:t>Sampling and analysis consumables ($1000)</a:t>
            </a:r>
          </a:p>
          <a:p>
            <a:r>
              <a:rPr lang="en-US" dirty="0"/>
              <a:t>PPE and other laboratory consumables ($300)</a:t>
            </a:r>
          </a:p>
          <a:p>
            <a:r>
              <a:rPr lang="en-US" dirty="0"/>
              <a:t>Travel to CARFS meeting (PI and student) and AAFS (student) ($3000)</a:t>
            </a:r>
          </a:p>
          <a:p>
            <a:r>
              <a:rPr lang="en-US" dirty="0"/>
              <a:t>10% overhead costs</a:t>
            </a:r>
          </a:p>
        </p:txBody>
      </p:sp>
      <p:sp>
        <p:nvSpPr>
          <p:cNvPr id="4" name="Slide Number Placeholder 3">
            <a:extLst>
              <a:ext uri="{FF2B5EF4-FFF2-40B4-BE49-F238E27FC236}">
                <a16:creationId xmlns:a16="http://schemas.microsoft.com/office/drawing/2014/main" id="{760D27EA-EC8C-C2E1-4522-2F94D251CC7A}"/>
              </a:ext>
            </a:extLst>
          </p:cNvPr>
          <p:cNvSpPr>
            <a:spLocks noGrp="1"/>
          </p:cNvSpPr>
          <p:nvPr>
            <p:ph type="sldNum" sz="quarter" idx="12"/>
          </p:nvPr>
        </p:nvSpPr>
        <p:spPr/>
        <p:txBody>
          <a:bodyPr/>
          <a:lstStyle/>
          <a:p>
            <a:pPr>
              <a:defRPr/>
            </a:pPr>
            <a:fld id="{4A270A06-3C9A-4DB0-8F43-5B434F76D070}" type="slidenum">
              <a:rPr lang="en-US" altLang="en-US" smtClean="0"/>
              <a:pPr>
                <a:defRPr/>
              </a:pPr>
              <a:t>15</a:t>
            </a:fld>
            <a:endParaRPr lang="en-US" altLang="en-US"/>
          </a:p>
        </p:txBody>
      </p:sp>
    </p:spTree>
    <p:extLst>
      <p:ext uri="{BB962C8B-B14F-4D97-AF65-F5344CB8AC3E}">
        <p14:creationId xmlns:p14="http://schemas.microsoft.com/office/powerpoint/2010/main" val="92489836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28A5A0-61C9-CC48-B1DB-7CDE79B8F4D0}"/>
              </a:ext>
            </a:extLst>
          </p:cNvPr>
          <p:cNvSpPr>
            <a:spLocks noGrp="1"/>
          </p:cNvSpPr>
          <p:nvPr>
            <p:ph type="title"/>
          </p:nvPr>
        </p:nvSpPr>
        <p:spPr>
          <a:xfrm>
            <a:off x="123281" y="3124200"/>
            <a:ext cx="8897438" cy="2788443"/>
          </a:xfrm>
        </p:spPr>
        <p:txBody>
          <a:bodyPr/>
          <a:lstStyle/>
          <a:p>
            <a:pPr algn="ctr"/>
            <a:r>
              <a:rPr lang="en-US" dirty="0">
                <a:effectLst/>
              </a:rPr>
              <a:t>IAB questions?</a:t>
            </a:r>
          </a:p>
        </p:txBody>
      </p:sp>
    </p:spTree>
    <p:extLst>
      <p:ext uri="{BB962C8B-B14F-4D97-AF65-F5344CB8AC3E}">
        <p14:creationId xmlns:p14="http://schemas.microsoft.com/office/powerpoint/2010/main" val="23294501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914400"/>
            <a:ext cx="6781800" cy="547688"/>
          </a:xfrm>
        </p:spPr>
        <p:txBody>
          <a:bodyPr/>
          <a:lstStyle/>
          <a:p>
            <a:r>
              <a:rPr lang="en-US" dirty="0">
                <a:effectLst/>
              </a:rPr>
              <a:t>Project Description and Background</a:t>
            </a:r>
          </a:p>
        </p:txBody>
      </p:sp>
      <p:sp>
        <p:nvSpPr>
          <p:cNvPr id="15" name="Content Placeholder 14">
            <a:extLst>
              <a:ext uri="{FF2B5EF4-FFF2-40B4-BE49-F238E27FC236}">
                <a16:creationId xmlns:a16="http://schemas.microsoft.com/office/drawing/2014/main" id="{71DE58E2-79B2-346B-C6CB-8FF76B1D115F}"/>
              </a:ext>
            </a:extLst>
          </p:cNvPr>
          <p:cNvSpPr>
            <a:spLocks noGrp="1"/>
          </p:cNvSpPr>
          <p:nvPr>
            <p:ph idx="1"/>
          </p:nvPr>
        </p:nvSpPr>
        <p:spPr/>
        <p:txBody>
          <a:bodyPr/>
          <a:lstStyle/>
          <a:p>
            <a:r>
              <a:rPr lang="en-US" sz="1800" dirty="0"/>
              <a:t>This research investigates optimal sorbent materials for canine training aids based on their absorption and desorption efficacy of target chemicals. </a:t>
            </a:r>
          </a:p>
          <a:p>
            <a:r>
              <a:rPr lang="en-US" sz="1800" dirty="0"/>
              <a:t>Four key odor chemicals representing human scent, drugs, and explosives are studied: decanal, benzaldehyde, 2,4-dinitrotoluene, and 1-bromooctane. Cellulose in various forms and molecularly imprinted polymers (MIPs) are examined for their effectiveness. By evaluating absorption and desorption rates under different conditions, including surface area effects and temperature variations, the study aims to identify the most efficient sorbent materials. Insights from this research could enhance the efficiency and shelf life of training kits, thereby augmenting the detection capabilities of canine teams across diverse disciplines as well as testing the feasibility of MIP as a sorbent.</a:t>
            </a:r>
          </a:p>
        </p:txBody>
      </p:sp>
    </p:spTree>
    <p:extLst>
      <p:ext uri="{BB962C8B-B14F-4D97-AF65-F5344CB8AC3E}">
        <p14:creationId xmlns:p14="http://schemas.microsoft.com/office/powerpoint/2010/main" val="30796495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a:extLst>
              <a:ext uri="{FF2B5EF4-FFF2-40B4-BE49-F238E27FC236}">
                <a16:creationId xmlns:a16="http://schemas.microsoft.com/office/drawing/2014/main" id="{51404DBE-DA0F-5952-C197-A9CF7E44577B}"/>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940096" y="3831844"/>
            <a:ext cx="1444881" cy="1444881"/>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12" descr="Cellulose - Wikipedia">
            <a:extLst>
              <a:ext uri="{FF2B5EF4-FFF2-40B4-BE49-F238E27FC236}">
                <a16:creationId xmlns:a16="http://schemas.microsoft.com/office/drawing/2014/main" id="{0D1B2B7A-DF34-468B-B03B-1051C0E121A0}"/>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530543" y="2045950"/>
            <a:ext cx="1950790" cy="902240"/>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626EAB49-6100-E078-693E-2849C89D42D4}"/>
              </a:ext>
            </a:extLst>
          </p:cNvPr>
          <p:cNvSpPr txBox="1"/>
          <p:nvPr/>
        </p:nvSpPr>
        <p:spPr>
          <a:xfrm>
            <a:off x="1432177" y="3240967"/>
            <a:ext cx="2049155" cy="854080"/>
          </a:xfrm>
          <a:prstGeom prst="rect">
            <a:avLst/>
          </a:prstGeom>
          <a:noFill/>
        </p:spPr>
        <p:txBody>
          <a:bodyPr wrap="square" rtlCol="0">
            <a:spAutoFit/>
          </a:bodyPr>
          <a:lstStyle/>
          <a:p>
            <a:pPr algn="ctr"/>
            <a:r>
              <a:rPr lang="en-US" sz="1650" dirty="0"/>
              <a:t>Cellulose powder, Cotton gauze, filter paper</a:t>
            </a:r>
          </a:p>
        </p:txBody>
      </p:sp>
      <p:sp>
        <p:nvSpPr>
          <p:cNvPr id="6" name="TextBox 5">
            <a:extLst>
              <a:ext uri="{FF2B5EF4-FFF2-40B4-BE49-F238E27FC236}">
                <a16:creationId xmlns:a16="http://schemas.microsoft.com/office/drawing/2014/main" id="{A4EFADB9-AB01-8755-0AD7-864EB81C2022}"/>
              </a:ext>
            </a:extLst>
          </p:cNvPr>
          <p:cNvSpPr txBox="1"/>
          <p:nvPr/>
        </p:nvSpPr>
        <p:spPr>
          <a:xfrm>
            <a:off x="5948388" y="3213757"/>
            <a:ext cx="2049155" cy="346249"/>
          </a:xfrm>
          <a:prstGeom prst="rect">
            <a:avLst/>
          </a:prstGeom>
          <a:noFill/>
        </p:spPr>
        <p:txBody>
          <a:bodyPr wrap="square" rtlCol="0">
            <a:spAutoFit/>
          </a:bodyPr>
          <a:lstStyle/>
          <a:p>
            <a:pPr algn="ctr"/>
            <a:r>
              <a:rPr lang="en-US" sz="1650" dirty="0"/>
              <a:t>Alumina powder</a:t>
            </a:r>
          </a:p>
        </p:txBody>
      </p:sp>
      <p:sp>
        <p:nvSpPr>
          <p:cNvPr id="7" name="TextBox 6">
            <a:extLst>
              <a:ext uri="{FF2B5EF4-FFF2-40B4-BE49-F238E27FC236}">
                <a16:creationId xmlns:a16="http://schemas.microsoft.com/office/drawing/2014/main" id="{A499B872-4DF3-C101-1F45-3BE61742CAAE}"/>
              </a:ext>
            </a:extLst>
          </p:cNvPr>
          <p:cNvSpPr txBox="1"/>
          <p:nvPr/>
        </p:nvSpPr>
        <p:spPr>
          <a:xfrm>
            <a:off x="6434893" y="5499361"/>
            <a:ext cx="2630527" cy="600164"/>
          </a:xfrm>
          <a:prstGeom prst="rect">
            <a:avLst/>
          </a:prstGeom>
          <a:noFill/>
        </p:spPr>
        <p:txBody>
          <a:bodyPr wrap="square" rtlCol="0">
            <a:spAutoFit/>
          </a:bodyPr>
          <a:lstStyle/>
          <a:p>
            <a:pPr algn="ctr"/>
            <a:r>
              <a:rPr lang="en-US" sz="1650" dirty="0"/>
              <a:t>Molecularly Imprinted Polymer</a:t>
            </a:r>
          </a:p>
        </p:txBody>
      </p:sp>
      <p:sp>
        <p:nvSpPr>
          <p:cNvPr id="8" name="TextBox 7">
            <a:extLst>
              <a:ext uri="{FF2B5EF4-FFF2-40B4-BE49-F238E27FC236}">
                <a16:creationId xmlns:a16="http://schemas.microsoft.com/office/drawing/2014/main" id="{763FCA8D-A3AB-EA73-EC71-77F19910DF05}"/>
              </a:ext>
            </a:extLst>
          </p:cNvPr>
          <p:cNvSpPr txBox="1"/>
          <p:nvPr/>
        </p:nvSpPr>
        <p:spPr>
          <a:xfrm>
            <a:off x="4551973" y="5451997"/>
            <a:ext cx="2049155" cy="346249"/>
          </a:xfrm>
          <a:prstGeom prst="rect">
            <a:avLst/>
          </a:prstGeom>
          <a:noFill/>
        </p:spPr>
        <p:txBody>
          <a:bodyPr wrap="square" rtlCol="0">
            <a:spAutoFit/>
          </a:bodyPr>
          <a:lstStyle/>
          <a:p>
            <a:pPr algn="ctr"/>
            <a:r>
              <a:rPr lang="en-US" sz="1650" dirty="0"/>
              <a:t>Fabric Phase</a:t>
            </a:r>
          </a:p>
        </p:txBody>
      </p:sp>
      <p:pic>
        <p:nvPicPr>
          <p:cNvPr id="12" name="Picture 3">
            <a:extLst>
              <a:ext uri="{FF2B5EF4-FFF2-40B4-BE49-F238E27FC236}">
                <a16:creationId xmlns:a16="http://schemas.microsoft.com/office/drawing/2014/main" id="{A9A8C739-96F5-91CF-2E37-F59FB835ACBF}"/>
              </a:ext>
            </a:extLst>
          </p:cNvPr>
          <p:cNvPicPr>
            <a:picLocks noGrp="1" noChangeAspect="1" noChangeArrowheads="1"/>
          </p:cNvPicPr>
          <p:nvPr>
            <p:ph idx="1"/>
          </p:nvPr>
        </p:nvPicPr>
        <p:blipFill rotWithShape="1">
          <a:blip r:embed="rId4" cstate="screen">
            <a:extLst>
              <a:ext uri="{28A0092B-C50C-407E-A947-70E740481C1C}">
                <a14:useLocalDpi xmlns:a14="http://schemas.microsoft.com/office/drawing/2010/main"/>
              </a:ext>
            </a:extLst>
          </a:blip>
          <a:srcRect/>
          <a:stretch/>
        </p:blipFill>
        <p:spPr bwMode="auto">
          <a:xfrm>
            <a:off x="5193931" y="3796834"/>
            <a:ext cx="1054992" cy="152162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62" name="Picture 14" descr="Getxent Tube (1) — DNA K9">
            <a:extLst>
              <a:ext uri="{FF2B5EF4-FFF2-40B4-BE49-F238E27FC236}">
                <a16:creationId xmlns:a16="http://schemas.microsoft.com/office/drawing/2014/main" id="{EB5860B6-21E6-9D4D-B0FF-1CB596D612D4}"/>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286582" y="4008334"/>
            <a:ext cx="1335029" cy="1335029"/>
          </a:xfrm>
          <a:prstGeom prst="rect">
            <a:avLst/>
          </a:prstGeom>
          <a:noFill/>
          <a:extLst>
            <a:ext uri="{909E8E84-426E-40DD-AFC4-6F175D3DCCD1}">
              <a14:hiddenFill xmlns:a14="http://schemas.microsoft.com/office/drawing/2010/main">
                <a:solidFill>
                  <a:srgbClr val="FFFFFF"/>
                </a:solidFill>
              </a14:hiddenFill>
            </a:ext>
          </a:extLst>
        </p:spPr>
      </p:pic>
      <p:sp>
        <p:nvSpPr>
          <p:cNvPr id="13" name="TextBox 12">
            <a:extLst>
              <a:ext uri="{FF2B5EF4-FFF2-40B4-BE49-F238E27FC236}">
                <a16:creationId xmlns:a16="http://schemas.microsoft.com/office/drawing/2014/main" id="{43DE1D3B-7934-7B94-7102-B2885B186E09}"/>
              </a:ext>
            </a:extLst>
          </p:cNvPr>
          <p:cNvSpPr txBox="1"/>
          <p:nvPr/>
        </p:nvSpPr>
        <p:spPr>
          <a:xfrm>
            <a:off x="2958807" y="5326777"/>
            <a:ext cx="2049155" cy="346249"/>
          </a:xfrm>
          <a:prstGeom prst="rect">
            <a:avLst/>
          </a:prstGeom>
          <a:noFill/>
        </p:spPr>
        <p:txBody>
          <a:bodyPr wrap="square" rtlCol="0">
            <a:spAutoFit/>
          </a:bodyPr>
          <a:lstStyle/>
          <a:p>
            <a:pPr algn="ctr"/>
            <a:r>
              <a:rPr lang="en-US" sz="1650" dirty="0"/>
              <a:t>Polymer</a:t>
            </a:r>
          </a:p>
        </p:txBody>
      </p:sp>
      <p:sp>
        <p:nvSpPr>
          <p:cNvPr id="14" name="TextBox 13">
            <a:extLst>
              <a:ext uri="{FF2B5EF4-FFF2-40B4-BE49-F238E27FC236}">
                <a16:creationId xmlns:a16="http://schemas.microsoft.com/office/drawing/2014/main" id="{EB697FD6-8125-5F30-7030-8A52C09D6A12}"/>
              </a:ext>
            </a:extLst>
          </p:cNvPr>
          <p:cNvSpPr txBox="1"/>
          <p:nvPr/>
        </p:nvSpPr>
        <p:spPr>
          <a:xfrm>
            <a:off x="3841842" y="3217810"/>
            <a:ext cx="1565129" cy="600164"/>
          </a:xfrm>
          <a:prstGeom prst="rect">
            <a:avLst/>
          </a:prstGeom>
          <a:noFill/>
        </p:spPr>
        <p:txBody>
          <a:bodyPr wrap="square" rtlCol="0">
            <a:spAutoFit/>
          </a:bodyPr>
          <a:lstStyle/>
          <a:p>
            <a:pPr algn="ctr"/>
            <a:r>
              <a:rPr lang="en-US" sz="1650" dirty="0"/>
              <a:t>Silica powder, fiberglass</a:t>
            </a:r>
          </a:p>
        </p:txBody>
      </p:sp>
      <p:pic>
        <p:nvPicPr>
          <p:cNvPr id="15" name="Picture 10" descr="Is Glass a Polymer?">
            <a:extLst>
              <a:ext uri="{FF2B5EF4-FFF2-40B4-BE49-F238E27FC236}">
                <a16:creationId xmlns:a16="http://schemas.microsoft.com/office/drawing/2014/main" id="{7CB0E579-0600-9B59-CF01-12365323BF39}"/>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889142" y="2151886"/>
            <a:ext cx="1788492" cy="942230"/>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a:extLst>
              <a:ext uri="{FF2B5EF4-FFF2-40B4-BE49-F238E27FC236}">
                <a16:creationId xmlns:a16="http://schemas.microsoft.com/office/drawing/2014/main" id="{93DD2C5A-FA5D-EA4C-F60A-5947A2F612E0}"/>
              </a:ext>
            </a:extLst>
          </p:cNvPr>
          <p:cNvSpPr txBox="1"/>
          <p:nvPr/>
        </p:nvSpPr>
        <p:spPr>
          <a:xfrm>
            <a:off x="2544751" y="1360174"/>
            <a:ext cx="3101437" cy="600164"/>
          </a:xfrm>
          <a:prstGeom prst="rect">
            <a:avLst/>
          </a:prstGeom>
          <a:noFill/>
        </p:spPr>
        <p:txBody>
          <a:bodyPr wrap="square" rtlCol="0">
            <a:spAutoFit/>
          </a:bodyPr>
          <a:lstStyle/>
          <a:p>
            <a:pPr algn="ctr"/>
            <a:r>
              <a:rPr lang="en-US" sz="1650" dirty="0"/>
              <a:t>Different sorbent  materials used</a:t>
            </a:r>
          </a:p>
        </p:txBody>
      </p:sp>
      <p:pic>
        <p:nvPicPr>
          <p:cNvPr id="3074" name="Picture 2" descr="Alumina | Al2O3 | ChemSpider">
            <a:extLst>
              <a:ext uri="{FF2B5EF4-FFF2-40B4-BE49-F238E27FC236}">
                <a16:creationId xmlns:a16="http://schemas.microsoft.com/office/drawing/2014/main" id="{83206493-BC05-093D-AD06-0417C61AB4C4}"/>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216438" y="1964061"/>
            <a:ext cx="1373780" cy="1373780"/>
          </a:xfrm>
          <a:prstGeom prst="rect">
            <a:avLst/>
          </a:prstGeom>
          <a:noFill/>
          <a:extLst>
            <a:ext uri="{909E8E84-426E-40DD-AFC4-6F175D3DCCD1}">
              <a14:hiddenFill xmlns:a14="http://schemas.microsoft.com/office/drawing/2010/main">
                <a:solidFill>
                  <a:srgbClr val="FFFFFF"/>
                </a:solidFill>
              </a14:hiddenFill>
            </a:ext>
          </a:extLst>
        </p:spPr>
      </p:pic>
      <p:pic>
        <p:nvPicPr>
          <p:cNvPr id="16" name="Picture 8" descr="Molecular structure of polydimethylsiloxane (PDMS).... | Download  Scientific Diagram">
            <a:extLst>
              <a:ext uri="{FF2B5EF4-FFF2-40B4-BE49-F238E27FC236}">
                <a16:creationId xmlns:a16="http://schemas.microsoft.com/office/drawing/2014/main" id="{F9DB8701-C5E6-A254-ACE5-FCB6652E9147}"/>
              </a:ext>
            </a:extLst>
          </p:cNvPr>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664469" y="4512441"/>
            <a:ext cx="2185988" cy="599218"/>
          </a:xfrm>
          <a:prstGeom prst="rect">
            <a:avLst/>
          </a:prstGeom>
          <a:noFill/>
          <a:extLst>
            <a:ext uri="{909E8E84-426E-40DD-AFC4-6F175D3DCCD1}">
              <a14:hiddenFill xmlns:a14="http://schemas.microsoft.com/office/drawing/2010/main">
                <a:solidFill>
                  <a:srgbClr val="FFFFFF"/>
                </a:solidFill>
              </a14:hiddenFill>
            </a:ext>
          </a:extLst>
        </p:spPr>
      </p:pic>
      <p:sp>
        <p:nvSpPr>
          <p:cNvPr id="17" name="TextBox 16">
            <a:extLst>
              <a:ext uri="{FF2B5EF4-FFF2-40B4-BE49-F238E27FC236}">
                <a16:creationId xmlns:a16="http://schemas.microsoft.com/office/drawing/2014/main" id="{9BCC6316-47EE-1C91-1C97-22E66444824E}"/>
              </a:ext>
            </a:extLst>
          </p:cNvPr>
          <p:cNvSpPr txBox="1"/>
          <p:nvPr/>
        </p:nvSpPr>
        <p:spPr>
          <a:xfrm>
            <a:off x="664470" y="5398657"/>
            <a:ext cx="2049155" cy="346249"/>
          </a:xfrm>
          <a:prstGeom prst="rect">
            <a:avLst/>
          </a:prstGeom>
          <a:noFill/>
        </p:spPr>
        <p:txBody>
          <a:bodyPr wrap="square" rtlCol="0">
            <a:spAutoFit/>
          </a:bodyPr>
          <a:lstStyle/>
          <a:p>
            <a:pPr algn="ctr"/>
            <a:r>
              <a:rPr lang="en-US" sz="1650" dirty="0"/>
              <a:t>PDMS</a:t>
            </a:r>
          </a:p>
        </p:txBody>
      </p:sp>
    </p:spTree>
    <p:extLst>
      <p:ext uri="{BB962C8B-B14F-4D97-AF65-F5344CB8AC3E}">
        <p14:creationId xmlns:p14="http://schemas.microsoft.com/office/powerpoint/2010/main" val="280492687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8" name="Picture 4">
            <a:extLst>
              <a:ext uri="{FF2B5EF4-FFF2-40B4-BE49-F238E27FC236}">
                <a16:creationId xmlns:a16="http://schemas.microsoft.com/office/drawing/2014/main" id="{8F9AB2E2-931D-11A6-A6EB-333B0C93C55A}"/>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07322" y="1789213"/>
            <a:ext cx="2021451" cy="2021451"/>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a:extLst>
              <a:ext uri="{FF2B5EF4-FFF2-40B4-BE49-F238E27FC236}">
                <a16:creationId xmlns:a16="http://schemas.microsoft.com/office/drawing/2014/main" id="{C6DCE3C9-983D-312B-170C-08B8108491F8}"/>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702802" y="3859325"/>
            <a:ext cx="1853688" cy="1853688"/>
          </a:xfrm>
          <a:prstGeom prst="rect">
            <a:avLst/>
          </a:prstGeom>
          <a:noFill/>
          <a:extLst>
            <a:ext uri="{909E8E84-426E-40DD-AFC4-6F175D3DCCD1}">
              <a14:hiddenFill xmlns:a14="http://schemas.microsoft.com/office/drawing/2010/main">
                <a:solidFill>
                  <a:srgbClr val="FFFFFF"/>
                </a:solidFill>
              </a14:hiddenFill>
            </a:ext>
          </a:extLst>
        </p:spPr>
      </p:pic>
      <p:pic>
        <p:nvPicPr>
          <p:cNvPr id="1034" name="Picture 10" descr="Embossed Cotton Wool Discs (Pack of 500) | Bulk Buy Offers, Cotton Pads &amp;  Discs, Cotton Wool, Shop Salonserve | Salonserve">
            <a:extLst>
              <a:ext uri="{FF2B5EF4-FFF2-40B4-BE49-F238E27FC236}">
                <a16:creationId xmlns:a16="http://schemas.microsoft.com/office/drawing/2014/main" id="{0270A50A-2423-ECCD-1D1D-881216629605}"/>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841412" y="1897165"/>
            <a:ext cx="1958638" cy="1694222"/>
          </a:xfrm>
          <a:prstGeom prst="rect">
            <a:avLst/>
          </a:prstGeom>
          <a:noFill/>
          <a:extLst>
            <a:ext uri="{909E8E84-426E-40DD-AFC4-6F175D3DCCD1}">
              <a14:hiddenFill xmlns:a14="http://schemas.microsoft.com/office/drawing/2010/main">
                <a:solidFill>
                  <a:srgbClr val="FFFFFF"/>
                </a:solidFill>
              </a14:hiddenFill>
            </a:ext>
          </a:extLst>
        </p:spPr>
      </p:pic>
      <p:pic>
        <p:nvPicPr>
          <p:cNvPr id="1036" name="Picture 12" descr="Cellulose - Wikipedia">
            <a:extLst>
              <a:ext uri="{FF2B5EF4-FFF2-40B4-BE49-F238E27FC236}">
                <a16:creationId xmlns:a16="http://schemas.microsoft.com/office/drawing/2014/main" id="{0680BF0A-8027-34BC-88AF-016B0A83A1A8}"/>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292431" y="1039019"/>
            <a:ext cx="1984771" cy="917957"/>
          </a:xfrm>
          <a:prstGeom prst="rect">
            <a:avLst/>
          </a:prstGeom>
          <a:noFill/>
          <a:extLst>
            <a:ext uri="{909E8E84-426E-40DD-AFC4-6F175D3DCCD1}">
              <a14:hiddenFill xmlns:a14="http://schemas.microsoft.com/office/drawing/2010/main">
                <a:solidFill>
                  <a:srgbClr val="FFFFFF"/>
                </a:solidFill>
              </a14:hiddenFill>
            </a:ext>
          </a:extLst>
        </p:spPr>
      </p:pic>
      <p:pic>
        <p:nvPicPr>
          <p:cNvPr id="1046" name="Picture 22" descr="Grade 474 Filter Paper, Quantitative, 100/Pack | Southern Labware">
            <a:extLst>
              <a:ext uri="{FF2B5EF4-FFF2-40B4-BE49-F238E27FC236}">
                <a16:creationId xmlns:a16="http://schemas.microsoft.com/office/drawing/2014/main" id="{966737DD-E705-8534-0FF0-EAFA1F8C46F9}"/>
              </a:ext>
            </a:extLst>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3871969" y="3868386"/>
            <a:ext cx="1935092" cy="1935092"/>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a:extLst>
              <a:ext uri="{FF2B5EF4-FFF2-40B4-BE49-F238E27FC236}">
                <a16:creationId xmlns:a16="http://schemas.microsoft.com/office/drawing/2014/main" id="{626E82CE-0317-232A-C579-F82B2CE2059F}"/>
              </a:ext>
            </a:extLst>
          </p:cNvPr>
          <p:cNvSpPr txBox="1"/>
          <p:nvPr/>
        </p:nvSpPr>
        <p:spPr>
          <a:xfrm>
            <a:off x="362032" y="3591387"/>
            <a:ext cx="2049155" cy="346249"/>
          </a:xfrm>
          <a:prstGeom prst="rect">
            <a:avLst/>
          </a:prstGeom>
          <a:noFill/>
        </p:spPr>
        <p:txBody>
          <a:bodyPr wrap="square" rtlCol="0">
            <a:spAutoFit/>
          </a:bodyPr>
          <a:lstStyle/>
          <a:p>
            <a:pPr algn="ctr"/>
            <a:r>
              <a:rPr lang="en-US" sz="1650" dirty="0"/>
              <a:t>Cotton ball</a:t>
            </a:r>
          </a:p>
        </p:txBody>
      </p:sp>
      <p:sp>
        <p:nvSpPr>
          <p:cNvPr id="8" name="TextBox 7">
            <a:extLst>
              <a:ext uri="{FF2B5EF4-FFF2-40B4-BE49-F238E27FC236}">
                <a16:creationId xmlns:a16="http://schemas.microsoft.com/office/drawing/2014/main" id="{1933B2C0-95FD-20B7-8439-528DF3D7F046}"/>
              </a:ext>
            </a:extLst>
          </p:cNvPr>
          <p:cNvSpPr txBox="1"/>
          <p:nvPr/>
        </p:nvSpPr>
        <p:spPr>
          <a:xfrm>
            <a:off x="1751859" y="5574514"/>
            <a:ext cx="2049155" cy="346249"/>
          </a:xfrm>
          <a:prstGeom prst="rect">
            <a:avLst/>
          </a:prstGeom>
          <a:noFill/>
        </p:spPr>
        <p:txBody>
          <a:bodyPr wrap="square" rtlCol="0">
            <a:spAutoFit/>
          </a:bodyPr>
          <a:lstStyle/>
          <a:p>
            <a:pPr algn="ctr"/>
            <a:r>
              <a:rPr lang="en-US" sz="1650" dirty="0"/>
              <a:t>Cotton gauze</a:t>
            </a:r>
          </a:p>
        </p:txBody>
      </p:sp>
      <p:sp>
        <p:nvSpPr>
          <p:cNvPr id="9" name="TextBox 8">
            <a:extLst>
              <a:ext uri="{FF2B5EF4-FFF2-40B4-BE49-F238E27FC236}">
                <a16:creationId xmlns:a16="http://schemas.microsoft.com/office/drawing/2014/main" id="{5C71CDF9-BB7B-7C46-E761-BF60858E6135}"/>
              </a:ext>
            </a:extLst>
          </p:cNvPr>
          <p:cNvSpPr txBox="1"/>
          <p:nvPr/>
        </p:nvSpPr>
        <p:spPr>
          <a:xfrm>
            <a:off x="4841412" y="3693132"/>
            <a:ext cx="2049155" cy="346249"/>
          </a:xfrm>
          <a:prstGeom prst="rect">
            <a:avLst/>
          </a:prstGeom>
          <a:noFill/>
        </p:spPr>
        <p:txBody>
          <a:bodyPr wrap="square" rtlCol="0">
            <a:spAutoFit/>
          </a:bodyPr>
          <a:lstStyle/>
          <a:p>
            <a:pPr algn="ctr"/>
            <a:r>
              <a:rPr lang="en-US" sz="1650" dirty="0"/>
              <a:t>Cotton pad</a:t>
            </a:r>
          </a:p>
        </p:txBody>
      </p:sp>
      <p:sp>
        <p:nvSpPr>
          <p:cNvPr id="10" name="TextBox 9">
            <a:extLst>
              <a:ext uri="{FF2B5EF4-FFF2-40B4-BE49-F238E27FC236}">
                <a16:creationId xmlns:a16="http://schemas.microsoft.com/office/drawing/2014/main" id="{67402438-496D-8F16-9FC5-F05C93948999}"/>
              </a:ext>
            </a:extLst>
          </p:cNvPr>
          <p:cNvSpPr txBox="1"/>
          <p:nvPr/>
        </p:nvSpPr>
        <p:spPr>
          <a:xfrm>
            <a:off x="3869678" y="5591795"/>
            <a:ext cx="2049155" cy="346249"/>
          </a:xfrm>
          <a:prstGeom prst="rect">
            <a:avLst/>
          </a:prstGeom>
          <a:noFill/>
        </p:spPr>
        <p:txBody>
          <a:bodyPr wrap="square" rtlCol="0">
            <a:spAutoFit/>
          </a:bodyPr>
          <a:lstStyle/>
          <a:p>
            <a:pPr algn="ctr"/>
            <a:r>
              <a:rPr lang="en-US" sz="1650" dirty="0"/>
              <a:t>Filter paper</a:t>
            </a:r>
          </a:p>
        </p:txBody>
      </p:sp>
      <p:sp>
        <p:nvSpPr>
          <p:cNvPr id="12" name="TextBox 11">
            <a:extLst>
              <a:ext uri="{FF2B5EF4-FFF2-40B4-BE49-F238E27FC236}">
                <a16:creationId xmlns:a16="http://schemas.microsoft.com/office/drawing/2014/main" id="{18BB169E-80EF-7565-4777-EEFFA993525F}"/>
              </a:ext>
            </a:extLst>
          </p:cNvPr>
          <p:cNvSpPr txBox="1"/>
          <p:nvPr/>
        </p:nvSpPr>
        <p:spPr>
          <a:xfrm>
            <a:off x="2358069" y="1410468"/>
            <a:ext cx="1752416" cy="600164"/>
          </a:xfrm>
          <a:prstGeom prst="rect">
            <a:avLst/>
          </a:prstGeom>
          <a:noFill/>
        </p:spPr>
        <p:txBody>
          <a:bodyPr wrap="square" rtlCol="0">
            <a:spAutoFit/>
          </a:bodyPr>
          <a:lstStyle/>
          <a:p>
            <a:r>
              <a:rPr lang="en-US" sz="1650" dirty="0"/>
              <a:t>Cellulose materials</a:t>
            </a:r>
          </a:p>
        </p:txBody>
      </p:sp>
      <p:pic>
        <p:nvPicPr>
          <p:cNvPr id="1048" name="Picture 24" descr="Organic Raw Cotton US Grown Cotton Cotton for Spinning image 1">
            <a:extLst>
              <a:ext uri="{FF2B5EF4-FFF2-40B4-BE49-F238E27FC236}">
                <a16:creationId xmlns:a16="http://schemas.microsoft.com/office/drawing/2014/main" id="{2689A2D0-50AA-F9B6-B1E6-839B24934035}"/>
              </a:ext>
            </a:extLst>
          </p:cNvPr>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2942911" y="2201793"/>
            <a:ext cx="1276061" cy="1258294"/>
          </a:xfrm>
          <a:prstGeom prst="rect">
            <a:avLst/>
          </a:prstGeom>
          <a:noFill/>
          <a:extLst>
            <a:ext uri="{909E8E84-426E-40DD-AFC4-6F175D3DCCD1}">
              <a14:hiddenFill xmlns:a14="http://schemas.microsoft.com/office/drawing/2010/main">
                <a:solidFill>
                  <a:srgbClr val="FFFFFF"/>
                </a:solidFill>
              </a14:hiddenFill>
            </a:ext>
          </a:extLst>
        </p:spPr>
      </p:pic>
      <p:sp>
        <p:nvSpPr>
          <p:cNvPr id="13" name="TextBox 12">
            <a:extLst>
              <a:ext uri="{FF2B5EF4-FFF2-40B4-BE49-F238E27FC236}">
                <a16:creationId xmlns:a16="http://schemas.microsoft.com/office/drawing/2014/main" id="{D10B5F7C-D923-E6EA-93D8-2F5C36B0E1F7}"/>
              </a:ext>
            </a:extLst>
          </p:cNvPr>
          <p:cNvSpPr txBox="1"/>
          <p:nvPr/>
        </p:nvSpPr>
        <p:spPr>
          <a:xfrm>
            <a:off x="2614474" y="3591387"/>
            <a:ext cx="2049155" cy="346249"/>
          </a:xfrm>
          <a:prstGeom prst="rect">
            <a:avLst/>
          </a:prstGeom>
          <a:noFill/>
        </p:spPr>
        <p:txBody>
          <a:bodyPr wrap="square" rtlCol="0">
            <a:spAutoFit/>
          </a:bodyPr>
          <a:lstStyle/>
          <a:p>
            <a:pPr algn="ctr"/>
            <a:r>
              <a:rPr lang="en-US" sz="1650" dirty="0"/>
              <a:t>Raw Cotton</a:t>
            </a:r>
          </a:p>
        </p:txBody>
      </p:sp>
      <p:pic>
        <p:nvPicPr>
          <p:cNvPr id="2" name="Picture 12" descr="Cellulose powder: natural and functional for food production">
            <a:extLst>
              <a:ext uri="{FF2B5EF4-FFF2-40B4-BE49-F238E27FC236}">
                <a16:creationId xmlns:a16="http://schemas.microsoft.com/office/drawing/2014/main" id="{902D0EFC-54CD-BD6A-12D1-B5677ACA67C3}"/>
              </a:ext>
            </a:extLst>
          </p:cNvPr>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7166336" y="2173224"/>
            <a:ext cx="1973147" cy="1315431"/>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a:extLst>
              <a:ext uri="{FF2B5EF4-FFF2-40B4-BE49-F238E27FC236}">
                <a16:creationId xmlns:a16="http://schemas.microsoft.com/office/drawing/2014/main" id="{B50B55B6-B44D-249C-1C9C-D3AD1EEAFA06}"/>
              </a:ext>
            </a:extLst>
          </p:cNvPr>
          <p:cNvSpPr txBox="1"/>
          <p:nvPr/>
        </p:nvSpPr>
        <p:spPr>
          <a:xfrm>
            <a:off x="7090328" y="3675339"/>
            <a:ext cx="2049155" cy="346249"/>
          </a:xfrm>
          <a:prstGeom prst="rect">
            <a:avLst/>
          </a:prstGeom>
          <a:noFill/>
        </p:spPr>
        <p:txBody>
          <a:bodyPr wrap="square" rtlCol="0">
            <a:spAutoFit/>
          </a:bodyPr>
          <a:lstStyle/>
          <a:p>
            <a:pPr algn="ctr"/>
            <a:r>
              <a:rPr lang="en-US" sz="1650" dirty="0"/>
              <a:t>Cellulose powder</a:t>
            </a:r>
          </a:p>
        </p:txBody>
      </p:sp>
      <p:pic>
        <p:nvPicPr>
          <p:cNvPr id="2050" name="Picture 2" descr="Office Depot® Brand Loose-Fill Peanuts, White, 7 Cu Ft">
            <a:extLst>
              <a:ext uri="{FF2B5EF4-FFF2-40B4-BE49-F238E27FC236}">
                <a16:creationId xmlns:a16="http://schemas.microsoft.com/office/drawing/2014/main" id="{7FE80C90-79DA-10CD-A12D-78151007F0B6}"/>
              </a:ext>
            </a:extLst>
          </p:cNvPr>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6505998" y="4456579"/>
            <a:ext cx="945776" cy="945776"/>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6A474ADC-4750-98FA-4F98-F3DC27452E5B}"/>
              </a:ext>
            </a:extLst>
          </p:cNvPr>
          <p:cNvSpPr txBox="1"/>
          <p:nvPr/>
        </p:nvSpPr>
        <p:spPr>
          <a:xfrm>
            <a:off x="5944756" y="5575623"/>
            <a:ext cx="2049155" cy="346249"/>
          </a:xfrm>
          <a:prstGeom prst="rect">
            <a:avLst/>
          </a:prstGeom>
          <a:noFill/>
        </p:spPr>
        <p:txBody>
          <a:bodyPr wrap="square" rtlCol="0">
            <a:spAutoFit/>
          </a:bodyPr>
          <a:lstStyle/>
          <a:p>
            <a:pPr algn="ctr"/>
            <a:r>
              <a:rPr lang="en-US" sz="1650" dirty="0"/>
              <a:t>Packing peanut</a:t>
            </a:r>
          </a:p>
        </p:txBody>
      </p:sp>
    </p:spTree>
    <p:extLst>
      <p:ext uri="{BB962C8B-B14F-4D97-AF65-F5344CB8AC3E}">
        <p14:creationId xmlns:p14="http://schemas.microsoft.com/office/powerpoint/2010/main" val="131113137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6BF742-BC7E-2345-6605-4E7F4386A208}"/>
              </a:ext>
            </a:extLst>
          </p:cNvPr>
          <p:cNvSpPr>
            <a:spLocks noGrp="1"/>
          </p:cNvSpPr>
          <p:nvPr>
            <p:ph type="ctrTitle"/>
          </p:nvPr>
        </p:nvSpPr>
        <p:spPr>
          <a:xfrm>
            <a:off x="934186" y="1699022"/>
            <a:ext cx="6858000" cy="1790700"/>
          </a:xfrm>
        </p:spPr>
        <p:txBody>
          <a:bodyPr/>
          <a:lstStyle/>
          <a:p>
            <a:endParaRPr lang="en-US"/>
          </a:p>
        </p:txBody>
      </p:sp>
      <p:sp>
        <p:nvSpPr>
          <p:cNvPr id="3" name="Subtitle 2">
            <a:extLst>
              <a:ext uri="{FF2B5EF4-FFF2-40B4-BE49-F238E27FC236}">
                <a16:creationId xmlns:a16="http://schemas.microsoft.com/office/drawing/2014/main" id="{BD497BF2-D8AF-7412-1505-E324CFE66E75}"/>
              </a:ext>
            </a:extLst>
          </p:cNvPr>
          <p:cNvSpPr>
            <a:spLocks noGrp="1"/>
          </p:cNvSpPr>
          <p:nvPr>
            <p:ph type="subTitle" idx="1"/>
          </p:nvPr>
        </p:nvSpPr>
        <p:spPr>
          <a:xfrm>
            <a:off x="934186" y="3558778"/>
            <a:ext cx="6858000" cy="1241822"/>
          </a:xfrm>
        </p:spPr>
        <p:txBody>
          <a:bodyPr/>
          <a:lstStyle/>
          <a:p>
            <a:endParaRPr lang="en-US"/>
          </a:p>
        </p:txBody>
      </p:sp>
      <p:pic>
        <p:nvPicPr>
          <p:cNvPr id="4" name="Picture 3" descr="A picture containing text, software, line, plot&#10;&#10;Description automatically generated">
            <a:extLst>
              <a:ext uri="{FF2B5EF4-FFF2-40B4-BE49-F238E27FC236}">
                <a16:creationId xmlns:a16="http://schemas.microsoft.com/office/drawing/2014/main" id="{30B709AB-F18B-508E-60EA-4C6E1B3BE042}"/>
              </a:ext>
            </a:extLst>
          </p:cNvPr>
          <p:cNvPicPr>
            <a:picLocks noChangeAspect="1"/>
          </p:cNvPicPr>
          <p:nvPr/>
        </p:nvPicPr>
        <p:blipFill>
          <a:blip r:embed="rId2"/>
          <a:stretch>
            <a:fillRect/>
          </a:stretch>
        </p:blipFill>
        <p:spPr>
          <a:xfrm>
            <a:off x="483101" y="819746"/>
            <a:ext cx="8112975" cy="5206765"/>
          </a:xfrm>
          <a:prstGeom prst="rect">
            <a:avLst/>
          </a:prstGeom>
          <a:ln>
            <a:solidFill>
              <a:schemeClr val="tx1"/>
            </a:solidFill>
          </a:ln>
        </p:spPr>
      </p:pic>
      <p:pic>
        <p:nvPicPr>
          <p:cNvPr id="1026" name="Picture 2" descr="C8H8O">
            <a:extLst>
              <a:ext uri="{FF2B5EF4-FFF2-40B4-BE49-F238E27FC236}">
                <a16:creationId xmlns:a16="http://schemas.microsoft.com/office/drawing/2014/main" id="{992B270D-2E8E-EBC3-3006-1A5F6D30B23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flipV="1">
            <a:off x="3570028" y="1325176"/>
            <a:ext cx="1293019" cy="648187"/>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C9H11NO">
            <a:extLst>
              <a:ext uri="{FF2B5EF4-FFF2-40B4-BE49-F238E27FC236}">
                <a16:creationId xmlns:a16="http://schemas.microsoft.com/office/drawing/2014/main" id="{27C95580-1A39-5FC3-EFC3-EC7C11CBE933}"/>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583775" y="2248625"/>
            <a:ext cx="1307306" cy="992981"/>
          </a:xfrm>
          <a:prstGeom prst="rect">
            <a:avLst/>
          </a:prstGeom>
          <a:noFill/>
          <a:extLst>
            <a:ext uri="{909E8E84-426E-40DD-AFC4-6F175D3DCCD1}">
              <a14:hiddenFill xmlns:a14="http://schemas.microsoft.com/office/drawing/2010/main">
                <a:solidFill>
                  <a:srgbClr val="FFFFFF"/>
                </a:solidFill>
              </a14:hiddenFill>
            </a:ext>
          </a:extLst>
        </p:spPr>
      </p:pic>
      <p:sp>
        <p:nvSpPr>
          <p:cNvPr id="8" name="TextBox 7">
            <a:extLst>
              <a:ext uri="{FF2B5EF4-FFF2-40B4-BE49-F238E27FC236}">
                <a16:creationId xmlns:a16="http://schemas.microsoft.com/office/drawing/2014/main" id="{C70E104F-9E0F-F5B4-A974-5F2C0BC3B4DE}"/>
              </a:ext>
            </a:extLst>
          </p:cNvPr>
          <p:cNvSpPr txBox="1"/>
          <p:nvPr/>
        </p:nvSpPr>
        <p:spPr>
          <a:xfrm>
            <a:off x="4851200" y="2745115"/>
            <a:ext cx="981931" cy="346249"/>
          </a:xfrm>
          <a:prstGeom prst="rect">
            <a:avLst/>
          </a:prstGeom>
          <a:noFill/>
        </p:spPr>
        <p:txBody>
          <a:bodyPr wrap="square" rtlCol="0">
            <a:spAutoFit/>
          </a:bodyPr>
          <a:lstStyle/>
          <a:p>
            <a:r>
              <a:rPr lang="en-US" sz="1650" b="1" dirty="0"/>
              <a:t>NPPA</a:t>
            </a:r>
          </a:p>
        </p:txBody>
      </p:sp>
      <p:sp>
        <p:nvSpPr>
          <p:cNvPr id="9" name="TextBox 8">
            <a:extLst>
              <a:ext uri="{FF2B5EF4-FFF2-40B4-BE49-F238E27FC236}">
                <a16:creationId xmlns:a16="http://schemas.microsoft.com/office/drawing/2014/main" id="{98F1184E-BC2A-CA3B-945D-FC5EA5514D4B}"/>
              </a:ext>
            </a:extLst>
          </p:cNvPr>
          <p:cNvSpPr txBox="1"/>
          <p:nvPr/>
        </p:nvSpPr>
        <p:spPr>
          <a:xfrm>
            <a:off x="7338966" y="4869656"/>
            <a:ext cx="814433" cy="346249"/>
          </a:xfrm>
          <a:prstGeom prst="rect">
            <a:avLst/>
          </a:prstGeom>
          <a:noFill/>
        </p:spPr>
        <p:txBody>
          <a:bodyPr wrap="square" rtlCol="0">
            <a:spAutoFit/>
          </a:bodyPr>
          <a:lstStyle/>
          <a:p>
            <a:r>
              <a:rPr lang="en-US" sz="1650" b="1" dirty="0"/>
              <a:t>NPPA</a:t>
            </a:r>
          </a:p>
        </p:txBody>
      </p:sp>
      <p:sp>
        <p:nvSpPr>
          <p:cNvPr id="10" name="TextBox 9">
            <a:extLst>
              <a:ext uri="{FF2B5EF4-FFF2-40B4-BE49-F238E27FC236}">
                <a16:creationId xmlns:a16="http://schemas.microsoft.com/office/drawing/2014/main" id="{C7599411-6B42-7CAC-4B23-31F4CF49263D}"/>
              </a:ext>
            </a:extLst>
          </p:cNvPr>
          <p:cNvSpPr txBox="1"/>
          <p:nvPr/>
        </p:nvSpPr>
        <p:spPr>
          <a:xfrm>
            <a:off x="4820025" y="1396065"/>
            <a:ext cx="1779301" cy="600164"/>
          </a:xfrm>
          <a:prstGeom prst="rect">
            <a:avLst/>
          </a:prstGeom>
          <a:noFill/>
        </p:spPr>
        <p:txBody>
          <a:bodyPr wrap="square" rtlCol="0">
            <a:spAutoFit/>
          </a:bodyPr>
          <a:lstStyle/>
          <a:p>
            <a:r>
              <a:rPr lang="en-US" sz="1650" b="1" dirty="0"/>
              <a:t>Benzene acetaldehyde</a:t>
            </a:r>
          </a:p>
        </p:txBody>
      </p:sp>
      <p:sp>
        <p:nvSpPr>
          <p:cNvPr id="11" name="TextBox 10">
            <a:extLst>
              <a:ext uri="{FF2B5EF4-FFF2-40B4-BE49-F238E27FC236}">
                <a16:creationId xmlns:a16="http://schemas.microsoft.com/office/drawing/2014/main" id="{E6738461-ADA0-12D9-ECD7-972ABBBBB71F}"/>
              </a:ext>
            </a:extLst>
          </p:cNvPr>
          <p:cNvSpPr txBox="1"/>
          <p:nvPr/>
        </p:nvSpPr>
        <p:spPr>
          <a:xfrm>
            <a:off x="7297757" y="4428001"/>
            <a:ext cx="1749404" cy="600164"/>
          </a:xfrm>
          <a:prstGeom prst="rect">
            <a:avLst/>
          </a:prstGeom>
          <a:noFill/>
        </p:spPr>
        <p:txBody>
          <a:bodyPr wrap="square" rtlCol="0">
            <a:spAutoFit/>
          </a:bodyPr>
          <a:lstStyle/>
          <a:p>
            <a:r>
              <a:rPr lang="en-US" sz="1650" b="1" dirty="0"/>
              <a:t>Benzene acetaldehyde</a:t>
            </a:r>
          </a:p>
        </p:txBody>
      </p:sp>
      <p:pic>
        <p:nvPicPr>
          <p:cNvPr id="6" name="Picture 12" descr="Cellulose - Wikipedia">
            <a:extLst>
              <a:ext uri="{FF2B5EF4-FFF2-40B4-BE49-F238E27FC236}">
                <a16:creationId xmlns:a16="http://schemas.microsoft.com/office/drawing/2014/main" id="{338B67E5-194E-CFE5-8F28-37F8CECA8788}"/>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403282" y="5272283"/>
            <a:ext cx="1039385" cy="480716"/>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12" descr="Cellulose - Wikipedia">
            <a:extLst>
              <a:ext uri="{FF2B5EF4-FFF2-40B4-BE49-F238E27FC236}">
                <a16:creationId xmlns:a16="http://schemas.microsoft.com/office/drawing/2014/main" id="{23211A2A-DF64-11B0-2EFA-EC58E2061998}"/>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079634" y="5339965"/>
            <a:ext cx="1039385" cy="48071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4478625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914400"/>
            <a:ext cx="7467600" cy="547688"/>
          </a:xfrm>
        </p:spPr>
        <p:txBody>
          <a:bodyPr/>
          <a:lstStyle/>
          <a:p>
            <a:r>
              <a:rPr lang="en-US" dirty="0">
                <a:effectLst/>
              </a:rPr>
              <a:t>Experimental Plan</a:t>
            </a:r>
            <a:br>
              <a:rPr lang="en-US" dirty="0">
                <a:effectLst/>
              </a:rPr>
            </a:br>
            <a:br>
              <a:rPr lang="en-US" dirty="0">
                <a:effectLst/>
              </a:rPr>
            </a:br>
            <a:r>
              <a:rPr lang="en-US" dirty="0">
                <a:effectLst/>
              </a:rPr>
              <a:t>	</a:t>
            </a:r>
            <a:endParaRPr lang="en-US" baseline="30000" dirty="0">
              <a:effectLst/>
            </a:endParaRPr>
          </a:p>
        </p:txBody>
      </p:sp>
      <p:pic>
        <p:nvPicPr>
          <p:cNvPr id="7" name="Picture 6" descr="A screenshot of a screen&#10;&#10;Description automatically generated">
            <a:extLst>
              <a:ext uri="{FF2B5EF4-FFF2-40B4-BE49-F238E27FC236}">
                <a16:creationId xmlns:a16="http://schemas.microsoft.com/office/drawing/2014/main" id="{5F5C9367-B3B6-6E17-F140-420029749E08}"/>
              </a:ext>
            </a:extLst>
          </p:cNvPr>
          <p:cNvPicPr>
            <a:picLocks noChangeAspect="1"/>
          </p:cNvPicPr>
          <p:nvPr/>
        </p:nvPicPr>
        <p:blipFill rotWithShape="1">
          <a:blip r:embed="rId3">
            <a:extLst>
              <a:ext uri="{28A0092B-C50C-407E-A947-70E740481C1C}">
                <a14:useLocalDpi xmlns:a14="http://schemas.microsoft.com/office/drawing/2010/main" val="0"/>
              </a:ext>
            </a:extLst>
          </a:blip>
          <a:srcRect t="11214" b="13156"/>
          <a:stretch/>
        </p:blipFill>
        <p:spPr>
          <a:xfrm>
            <a:off x="182879" y="1462088"/>
            <a:ext cx="8752945" cy="4633912"/>
          </a:xfrm>
          <a:prstGeom prst="rect">
            <a:avLst/>
          </a:prstGeom>
        </p:spPr>
      </p:pic>
    </p:spTree>
    <p:extLst>
      <p:ext uri="{BB962C8B-B14F-4D97-AF65-F5344CB8AC3E}">
        <p14:creationId xmlns:p14="http://schemas.microsoft.com/office/powerpoint/2010/main" val="197243628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72108" y="1180677"/>
            <a:ext cx="3261692" cy="547688"/>
          </a:xfrm>
        </p:spPr>
        <p:txBody>
          <a:bodyPr/>
          <a:lstStyle/>
          <a:p>
            <a:r>
              <a:rPr lang="en-US" sz="2400" dirty="0">
                <a:effectLst/>
              </a:rPr>
              <a:t>Internal Standard</a:t>
            </a:r>
          </a:p>
        </p:txBody>
      </p:sp>
      <p:pic>
        <p:nvPicPr>
          <p:cNvPr id="3" name="Picture Placeholder 7">
            <a:extLst>
              <a:ext uri="{FF2B5EF4-FFF2-40B4-BE49-F238E27FC236}">
                <a16:creationId xmlns:a16="http://schemas.microsoft.com/office/drawing/2014/main" id="{7CE3F492-2AB8-6A67-B49F-85F995AB68F7}"/>
              </a:ext>
            </a:extLst>
          </p:cNvPr>
          <p:cNvPicPr>
            <a:picLocks noChangeAspect="1"/>
          </p:cNvPicPr>
          <p:nvPr/>
        </p:nvPicPr>
        <p:blipFill rotWithShape="1">
          <a:blip r:embed="rId3"/>
          <a:srcRect l="535" t="-2125" r="-8182" b="-5190"/>
          <a:stretch/>
        </p:blipFill>
        <p:spPr>
          <a:xfrm>
            <a:off x="3429000" y="381000"/>
            <a:ext cx="6163486" cy="6477000"/>
          </a:xfrm>
          <a:prstGeom prst="rect">
            <a:avLst/>
          </a:prstGeom>
        </p:spPr>
      </p:pic>
      <p:sp>
        <p:nvSpPr>
          <p:cNvPr id="5" name="TextBox 4">
            <a:extLst>
              <a:ext uri="{FF2B5EF4-FFF2-40B4-BE49-F238E27FC236}">
                <a16:creationId xmlns:a16="http://schemas.microsoft.com/office/drawing/2014/main" id="{6A83CFA7-B551-B370-AB44-EE670C1624CB}"/>
              </a:ext>
            </a:extLst>
          </p:cNvPr>
          <p:cNvSpPr txBox="1"/>
          <p:nvPr/>
        </p:nvSpPr>
        <p:spPr>
          <a:xfrm>
            <a:off x="91108" y="1981200"/>
            <a:ext cx="3490292" cy="3816429"/>
          </a:xfrm>
          <a:prstGeom prst="rect">
            <a:avLst/>
          </a:prstGeom>
          <a:noFill/>
        </p:spPr>
        <p:txBody>
          <a:bodyPr wrap="square" rtlCol="0">
            <a:spAutoFit/>
          </a:bodyPr>
          <a:lstStyle/>
          <a:p>
            <a:pPr marL="342900" indent="-342900">
              <a:buFont typeface="Arial" panose="020B0604020202020204" pitchFamily="34" charset="0"/>
              <a:buChar char="•"/>
            </a:pPr>
            <a:r>
              <a:rPr lang="en-US" b="1" dirty="0"/>
              <a:t>Octadecane</a:t>
            </a:r>
            <a:br>
              <a:rPr lang="en-US" dirty="0"/>
            </a:br>
            <a:endParaRPr lang="en-US" dirty="0"/>
          </a:p>
          <a:p>
            <a:pPr marL="800100" lvl="1" indent="-342900">
              <a:buFont typeface="Arial" panose="020B0604020202020204" pitchFamily="34" charset="0"/>
              <a:buChar char="•"/>
            </a:pPr>
            <a:r>
              <a:rPr lang="en-US" dirty="0"/>
              <a:t>Solid at room temperature.</a:t>
            </a:r>
          </a:p>
          <a:p>
            <a:pPr marL="800100" lvl="1" indent="-342900">
              <a:buFont typeface="Arial" panose="020B0604020202020204" pitchFamily="34" charset="0"/>
              <a:buChar char="•"/>
            </a:pPr>
            <a:r>
              <a:rPr lang="en-US" dirty="0"/>
              <a:t>Structurally similar to Decanal.</a:t>
            </a:r>
          </a:p>
          <a:p>
            <a:pPr marL="800100" lvl="1" indent="-342900">
              <a:buFont typeface="Arial" panose="020B0604020202020204" pitchFamily="34" charset="0"/>
              <a:buChar char="•"/>
            </a:pPr>
            <a:r>
              <a:rPr lang="en-US" dirty="0"/>
              <a:t>Comes out two minutes apart from decanal.</a:t>
            </a:r>
          </a:p>
          <a:p>
            <a:pPr marL="800100" lvl="1" indent="-342900">
              <a:buFont typeface="Arial" panose="020B0604020202020204" pitchFamily="34" charset="0"/>
              <a:buChar char="•"/>
            </a:pPr>
            <a:r>
              <a:rPr lang="en-US" dirty="0"/>
              <a:t>Don’t interfere with each other</a:t>
            </a:r>
          </a:p>
        </p:txBody>
      </p:sp>
      <p:sp>
        <p:nvSpPr>
          <p:cNvPr id="6" name="TextBox 5">
            <a:extLst>
              <a:ext uri="{FF2B5EF4-FFF2-40B4-BE49-F238E27FC236}">
                <a16:creationId xmlns:a16="http://schemas.microsoft.com/office/drawing/2014/main" id="{5B39AB86-65FD-DB69-38FA-EA8A773D92D9}"/>
              </a:ext>
            </a:extLst>
          </p:cNvPr>
          <p:cNvSpPr txBox="1"/>
          <p:nvPr/>
        </p:nvSpPr>
        <p:spPr>
          <a:xfrm>
            <a:off x="5181600" y="838200"/>
            <a:ext cx="1219200" cy="430887"/>
          </a:xfrm>
          <a:prstGeom prst="rect">
            <a:avLst/>
          </a:prstGeom>
          <a:noFill/>
        </p:spPr>
        <p:txBody>
          <a:bodyPr wrap="square" rtlCol="0">
            <a:spAutoFit/>
          </a:bodyPr>
          <a:lstStyle/>
          <a:p>
            <a:r>
              <a:rPr lang="en-US" dirty="0">
                <a:solidFill>
                  <a:schemeClr val="accent2">
                    <a:lumMod val="75000"/>
                  </a:schemeClr>
                </a:solidFill>
              </a:rPr>
              <a:t>Decanal</a:t>
            </a:r>
          </a:p>
        </p:txBody>
      </p:sp>
      <p:sp>
        <p:nvSpPr>
          <p:cNvPr id="7" name="TextBox 6">
            <a:extLst>
              <a:ext uri="{FF2B5EF4-FFF2-40B4-BE49-F238E27FC236}">
                <a16:creationId xmlns:a16="http://schemas.microsoft.com/office/drawing/2014/main" id="{83EF6056-5FAD-651A-88BA-154B140CDC89}"/>
              </a:ext>
            </a:extLst>
          </p:cNvPr>
          <p:cNvSpPr txBox="1"/>
          <p:nvPr/>
        </p:nvSpPr>
        <p:spPr>
          <a:xfrm>
            <a:off x="7419814" y="1981200"/>
            <a:ext cx="1724186" cy="430887"/>
          </a:xfrm>
          <a:prstGeom prst="rect">
            <a:avLst/>
          </a:prstGeom>
          <a:noFill/>
        </p:spPr>
        <p:txBody>
          <a:bodyPr wrap="square" rtlCol="0">
            <a:spAutoFit/>
          </a:bodyPr>
          <a:lstStyle/>
          <a:p>
            <a:r>
              <a:rPr lang="en-US" dirty="0">
                <a:solidFill>
                  <a:schemeClr val="accent2">
                    <a:lumMod val="75000"/>
                  </a:schemeClr>
                </a:solidFill>
              </a:rPr>
              <a:t>Octadecane</a:t>
            </a:r>
          </a:p>
        </p:txBody>
      </p:sp>
    </p:spTree>
    <p:extLst>
      <p:ext uri="{BB962C8B-B14F-4D97-AF65-F5344CB8AC3E}">
        <p14:creationId xmlns:p14="http://schemas.microsoft.com/office/powerpoint/2010/main" val="392332385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914400"/>
            <a:ext cx="7467600" cy="547688"/>
          </a:xfrm>
        </p:spPr>
        <p:txBody>
          <a:bodyPr/>
          <a:lstStyle/>
          <a:p>
            <a:r>
              <a:rPr lang="en-US" dirty="0">
                <a:effectLst/>
              </a:rPr>
              <a:t>Experimental Plan</a:t>
            </a:r>
            <a:br>
              <a:rPr lang="en-US" dirty="0">
                <a:effectLst/>
              </a:rPr>
            </a:br>
            <a:br>
              <a:rPr lang="en-US" dirty="0">
                <a:effectLst/>
              </a:rPr>
            </a:br>
            <a:r>
              <a:rPr lang="en-US" dirty="0">
                <a:effectLst/>
              </a:rPr>
              <a:t>	</a:t>
            </a:r>
            <a:endParaRPr lang="en-US" baseline="30000" dirty="0">
              <a:effectLst/>
            </a:endParaRPr>
          </a:p>
        </p:txBody>
      </p:sp>
      <p:pic>
        <p:nvPicPr>
          <p:cNvPr id="4" name="Picture 3" descr="A diagram of different types of laboratory equipment&#10;&#10;Description automatically generated">
            <a:extLst>
              <a:ext uri="{FF2B5EF4-FFF2-40B4-BE49-F238E27FC236}">
                <a16:creationId xmlns:a16="http://schemas.microsoft.com/office/drawing/2014/main" id="{46A3186B-F579-0CA4-2192-301D70F7C47D}"/>
              </a:ext>
            </a:extLst>
          </p:cNvPr>
          <p:cNvPicPr>
            <a:picLocks noChangeAspect="1"/>
          </p:cNvPicPr>
          <p:nvPr/>
        </p:nvPicPr>
        <p:blipFill rotWithShape="1">
          <a:blip r:embed="rId3">
            <a:extLst>
              <a:ext uri="{28A0092B-C50C-407E-A947-70E740481C1C}">
                <a14:useLocalDpi xmlns:a14="http://schemas.microsoft.com/office/drawing/2010/main" val="0"/>
              </a:ext>
            </a:extLst>
          </a:blip>
          <a:srcRect t="9248" b="12320"/>
          <a:stretch/>
        </p:blipFill>
        <p:spPr>
          <a:xfrm>
            <a:off x="0" y="1417867"/>
            <a:ext cx="9144000" cy="5020235"/>
          </a:xfrm>
          <a:prstGeom prst="rect">
            <a:avLst/>
          </a:prstGeom>
        </p:spPr>
      </p:pic>
    </p:spTree>
    <p:extLst>
      <p:ext uri="{BB962C8B-B14F-4D97-AF65-F5344CB8AC3E}">
        <p14:creationId xmlns:p14="http://schemas.microsoft.com/office/powerpoint/2010/main" val="302612699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72108" y="1180677"/>
            <a:ext cx="8001000" cy="547688"/>
          </a:xfrm>
        </p:spPr>
        <p:txBody>
          <a:bodyPr/>
          <a:lstStyle/>
          <a:p>
            <a:r>
              <a:rPr lang="en-US" dirty="0">
                <a:effectLst/>
              </a:rPr>
              <a:t>Preliminary Results </a:t>
            </a:r>
          </a:p>
        </p:txBody>
      </p:sp>
      <p:graphicFrame>
        <p:nvGraphicFramePr>
          <p:cNvPr id="4" name="Chart 3">
            <a:extLst>
              <a:ext uri="{FF2B5EF4-FFF2-40B4-BE49-F238E27FC236}">
                <a16:creationId xmlns:a16="http://schemas.microsoft.com/office/drawing/2014/main" id="{1C278A4D-FEA3-656F-7FBB-263F74D30C1C}"/>
              </a:ext>
            </a:extLst>
          </p:cNvPr>
          <p:cNvGraphicFramePr>
            <a:graphicFrameLocks/>
          </p:cNvGraphicFramePr>
          <p:nvPr>
            <p:extLst>
              <p:ext uri="{D42A27DB-BD31-4B8C-83A1-F6EECF244321}">
                <p14:modId xmlns:p14="http://schemas.microsoft.com/office/powerpoint/2010/main" val="1063633741"/>
              </p:ext>
            </p:extLst>
          </p:nvPr>
        </p:nvGraphicFramePr>
        <p:xfrm>
          <a:off x="0" y="1728365"/>
          <a:ext cx="9144000" cy="4977235"/>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1264121255"/>
      </p:ext>
    </p:extLst>
  </p:cSld>
  <p:clrMapOvr>
    <a:masterClrMapping/>
  </p:clrMapOvr>
</p:sld>
</file>

<file path=ppt/theme/theme1.xml><?xml version="1.0" encoding="utf-8"?>
<a:theme xmlns:a="http://schemas.openxmlformats.org/drawingml/2006/main" name="Lightbar">
  <a:themeElements>
    <a:clrScheme name="Lightbar 1">
      <a:dk1>
        <a:srgbClr val="000000"/>
      </a:dk1>
      <a:lt1>
        <a:srgbClr val="B3D1F0"/>
      </a:lt1>
      <a:dk2>
        <a:srgbClr val="1822CD"/>
      </a:dk2>
      <a:lt2>
        <a:srgbClr val="000000"/>
      </a:lt2>
      <a:accent1>
        <a:srgbClr val="3568C7"/>
      </a:accent1>
      <a:accent2>
        <a:srgbClr val="F06157"/>
      </a:accent2>
      <a:accent3>
        <a:srgbClr val="D6E5F6"/>
      </a:accent3>
      <a:accent4>
        <a:srgbClr val="000000"/>
      </a:accent4>
      <a:accent5>
        <a:srgbClr val="AEB9E0"/>
      </a:accent5>
      <a:accent6>
        <a:srgbClr val="D9574E"/>
      </a:accent6>
      <a:hlink>
        <a:srgbClr val="FF9218"/>
      </a:hlink>
      <a:folHlink>
        <a:srgbClr val="CCCCCC"/>
      </a:folHlink>
    </a:clrScheme>
    <a:fontScheme name="Lightbar">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1" u="none" strike="noStrike" cap="none" normalizeH="0" baseline="0" smtClean="0">
            <a:ln>
              <a:noFill/>
            </a:ln>
            <a:solidFill>
              <a:schemeClr val="tx1"/>
            </a:solidFill>
            <a:effectLst/>
            <a:latin typeface="Arial"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1" u="none" strike="noStrike" cap="none" normalizeH="0" baseline="0" smtClean="0">
            <a:ln>
              <a:noFill/>
            </a:ln>
            <a:solidFill>
              <a:schemeClr val="tx1"/>
            </a:solidFill>
            <a:effectLst/>
            <a:latin typeface="Arial" pitchFamily="34" charset="0"/>
          </a:defRPr>
        </a:defPPr>
      </a:lstStyle>
    </a:lnDef>
  </a:objectDefaults>
  <a:extraClrSchemeLst>
    <a:extraClrScheme>
      <a:clrScheme name="Lightbar 1">
        <a:dk1>
          <a:srgbClr val="000000"/>
        </a:dk1>
        <a:lt1>
          <a:srgbClr val="B3D1F0"/>
        </a:lt1>
        <a:dk2>
          <a:srgbClr val="1822CD"/>
        </a:dk2>
        <a:lt2>
          <a:srgbClr val="000000"/>
        </a:lt2>
        <a:accent1>
          <a:srgbClr val="3568C7"/>
        </a:accent1>
        <a:accent2>
          <a:srgbClr val="F06157"/>
        </a:accent2>
        <a:accent3>
          <a:srgbClr val="D6E5F6"/>
        </a:accent3>
        <a:accent4>
          <a:srgbClr val="000000"/>
        </a:accent4>
        <a:accent5>
          <a:srgbClr val="AEB9E0"/>
        </a:accent5>
        <a:accent6>
          <a:srgbClr val="D9574E"/>
        </a:accent6>
        <a:hlink>
          <a:srgbClr val="FF9218"/>
        </a:hlink>
        <a:folHlink>
          <a:srgbClr val="CCCCCC"/>
        </a:folHlink>
      </a:clrScheme>
      <a:clrMap bg1="lt1" tx1="dk1" bg2="lt2" tx2="dk2" accent1="accent1" accent2="accent2" accent3="accent3" accent4="accent4" accent5="accent5" accent6="accent6" hlink="hlink" folHlink="folHlink"/>
    </a:extraClrScheme>
    <a:extraClrScheme>
      <a:clrScheme name="Lightbar 2">
        <a:dk1>
          <a:srgbClr val="000000"/>
        </a:dk1>
        <a:lt1>
          <a:srgbClr val="DCD1EB"/>
        </a:lt1>
        <a:dk2>
          <a:srgbClr val="6C18B0"/>
        </a:dk2>
        <a:lt2>
          <a:srgbClr val="000000"/>
        </a:lt2>
        <a:accent1>
          <a:srgbClr val="9968CC"/>
        </a:accent1>
        <a:accent2>
          <a:srgbClr val="FFAF18"/>
        </a:accent2>
        <a:accent3>
          <a:srgbClr val="EBE5F3"/>
        </a:accent3>
        <a:accent4>
          <a:srgbClr val="000000"/>
        </a:accent4>
        <a:accent5>
          <a:srgbClr val="CAB9E2"/>
        </a:accent5>
        <a:accent6>
          <a:srgbClr val="E79E15"/>
        </a:accent6>
        <a:hlink>
          <a:srgbClr val="1822CD"/>
        </a:hlink>
        <a:folHlink>
          <a:srgbClr val="CCCCCC"/>
        </a:folHlink>
      </a:clrScheme>
      <a:clrMap bg1="lt1" tx1="dk1" bg2="lt2" tx2="dk2" accent1="accent1" accent2="accent2" accent3="accent3" accent4="accent4" accent5="accent5" accent6="accent6" hlink="hlink" folHlink="folHlink"/>
    </a:extraClrScheme>
    <a:extraClrScheme>
      <a:clrScheme name="Lightbar 3">
        <a:dk1>
          <a:srgbClr val="000000"/>
        </a:dk1>
        <a:lt1>
          <a:srgbClr val="EECAE1"/>
        </a:lt1>
        <a:dk2>
          <a:srgbClr val="DC54AD"/>
        </a:dk2>
        <a:lt2>
          <a:srgbClr val="000000"/>
        </a:lt2>
        <a:accent1>
          <a:srgbClr val="DC359C"/>
        </a:accent1>
        <a:accent2>
          <a:srgbClr val="FFAF18"/>
        </a:accent2>
        <a:accent3>
          <a:srgbClr val="F5E1EE"/>
        </a:accent3>
        <a:accent4>
          <a:srgbClr val="000000"/>
        </a:accent4>
        <a:accent5>
          <a:srgbClr val="EBAECB"/>
        </a:accent5>
        <a:accent6>
          <a:srgbClr val="E79E15"/>
        </a:accent6>
        <a:hlink>
          <a:srgbClr val="1822CD"/>
        </a:hlink>
        <a:folHlink>
          <a:srgbClr val="CCCCCC"/>
        </a:folHlink>
      </a:clrScheme>
      <a:clrMap bg1="lt1" tx1="dk1" bg2="lt2" tx2="dk2" accent1="accent1" accent2="accent2" accent3="accent3" accent4="accent4" accent5="accent5" accent6="accent6" hlink="hlink" folHlink="folHlink"/>
    </a:extraClrScheme>
    <a:extraClrScheme>
      <a:clrScheme name="Lightbar 4">
        <a:dk1>
          <a:srgbClr val="000000"/>
        </a:dk1>
        <a:lt1>
          <a:srgbClr val="D7E6C5"/>
        </a:lt1>
        <a:dk2>
          <a:srgbClr val="2F8B20"/>
        </a:dk2>
        <a:lt2>
          <a:srgbClr val="000000"/>
        </a:lt2>
        <a:accent1>
          <a:srgbClr val="7ABA05"/>
        </a:accent1>
        <a:accent2>
          <a:srgbClr val="FFAF18"/>
        </a:accent2>
        <a:accent3>
          <a:srgbClr val="E8F0DF"/>
        </a:accent3>
        <a:accent4>
          <a:srgbClr val="000000"/>
        </a:accent4>
        <a:accent5>
          <a:srgbClr val="BED9AA"/>
        </a:accent5>
        <a:accent6>
          <a:srgbClr val="E79E15"/>
        </a:accent6>
        <a:hlink>
          <a:srgbClr val="1822CD"/>
        </a:hlink>
        <a:folHlink>
          <a:srgbClr val="CCCCCC"/>
        </a:folHlink>
      </a:clrScheme>
      <a:clrMap bg1="lt1" tx1="dk1" bg2="lt2" tx2="dk2" accent1="accent1" accent2="accent2" accent3="accent3" accent4="accent4" accent5="accent5" accent6="accent6" hlink="hlink" folHlink="folHlink"/>
    </a:extraClrScheme>
    <a:extraClrScheme>
      <a:clrScheme name="Lightbar 5">
        <a:dk1>
          <a:srgbClr val="000000"/>
        </a:dk1>
        <a:lt1>
          <a:srgbClr val="F8D1A8"/>
        </a:lt1>
        <a:dk2>
          <a:srgbClr val="FF9218"/>
        </a:dk2>
        <a:lt2>
          <a:srgbClr val="000000"/>
        </a:lt2>
        <a:accent1>
          <a:srgbClr val="FFAF18"/>
        </a:accent1>
        <a:accent2>
          <a:srgbClr val="F06157"/>
        </a:accent2>
        <a:accent3>
          <a:srgbClr val="FBE5D1"/>
        </a:accent3>
        <a:accent4>
          <a:srgbClr val="000000"/>
        </a:accent4>
        <a:accent5>
          <a:srgbClr val="FFD4AB"/>
        </a:accent5>
        <a:accent6>
          <a:srgbClr val="D9574E"/>
        </a:accent6>
        <a:hlink>
          <a:srgbClr val="FF9218"/>
        </a:hlink>
        <a:folHlink>
          <a:srgbClr val="CCCCCC"/>
        </a:folHlink>
      </a:clrScheme>
      <a:clrMap bg1="lt1" tx1="dk1" bg2="lt2" tx2="dk2" accent1="accent1" accent2="accent2" accent3="accent3" accent4="accent4" accent5="accent5" accent6="accent6" hlink="hlink" folHlink="folHlink"/>
    </a:extraClrScheme>
    <a:extraClrScheme>
      <a:clrScheme name="Lightbar 6">
        <a:dk1>
          <a:srgbClr val="000000"/>
        </a:dk1>
        <a:lt1>
          <a:srgbClr val="CCCCCC"/>
        </a:lt1>
        <a:dk2>
          <a:srgbClr val="555555"/>
        </a:dk2>
        <a:lt2>
          <a:srgbClr val="000000"/>
        </a:lt2>
        <a:accent1>
          <a:srgbClr val="AAAAAA"/>
        </a:accent1>
        <a:accent2>
          <a:srgbClr val="888888"/>
        </a:accent2>
        <a:accent3>
          <a:srgbClr val="E2E2E2"/>
        </a:accent3>
        <a:accent4>
          <a:srgbClr val="000000"/>
        </a:accent4>
        <a:accent5>
          <a:srgbClr val="D2D2D2"/>
        </a:accent5>
        <a:accent6>
          <a:srgbClr val="7B7B7B"/>
        </a:accent6>
        <a:hlink>
          <a:srgbClr val="333333"/>
        </a:hlink>
        <a:folHlink>
          <a:srgbClr val="888888"/>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Macintosh HD:Microsoft Office X:Templates:Presentations:Designs:Lightbar</Template>
  <TotalTime>74976</TotalTime>
  <Words>802</Words>
  <Application>Microsoft Office PowerPoint</Application>
  <PresentationFormat>On-screen Show (4:3)</PresentationFormat>
  <Paragraphs>83</Paragraphs>
  <Slides>16</Slides>
  <Notes>8</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16</vt:i4>
      </vt:variant>
    </vt:vector>
  </HeadingPairs>
  <TitlesOfParts>
    <vt:vector size="19" baseType="lpstr">
      <vt:lpstr>Arial</vt:lpstr>
      <vt:lpstr>Wingdings</vt:lpstr>
      <vt:lpstr>Lightbar</vt:lpstr>
      <vt:lpstr>PowerPoint Presentation</vt:lpstr>
      <vt:lpstr>Project Description and Background</vt:lpstr>
      <vt:lpstr>PowerPoint Presentation</vt:lpstr>
      <vt:lpstr>PowerPoint Presentation</vt:lpstr>
      <vt:lpstr>PowerPoint Presentation</vt:lpstr>
      <vt:lpstr>Experimental Plan   </vt:lpstr>
      <vt:lpstr>Internal Standard</vt:lpstr>
      <vt:lpstr>Experimental Plan   </vt:lpstr>
      <vt:lpstr>Preliminary Results </vt:lpstr>
      <vt:lpstr>Preliminary Results </vt:lpstr>
      <vt:lpstr>Expected Deliverables</vt:lpstr>
      <vt:lpstr>How is the project novel?</vt:lpstr>
      <vt:lpstr>Project Quarterly Milestones</vt:lpstr>
      <vt:lpstr>Project Summary</vt:lpstr>
      <vt:lpstr>Budget Details</vt:lpstr>
      <vt:lpstr>IAB questions?</vt:lpstr>
    </vt:vector>
  </TitlesOfParts>
  <Company>Department of Chemistry and Biochemistry, FIU</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Anamary Tarifa</dc:creator>
  <cp:lastModifiedBy>Kenneth Furton</cp:lastModifiedBy>
  <cp:revision>3426</cp:revision>
  <cp:lastPrinted>2013-08-21T13:41:56Z</cp:lastPrinted>
  <dcterms:created xsi:type="dcterms:W3CDTF">2007-09-12T00:58:20Z</dcterms:created>
  <dcterms:modified xsi:type="dcterms:W3CDTF">2024-08-06T01:19:21Z</dcterms:modified>
</cp:coreProperties>
</file>